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79" r:id="rId2"/>
  </p:sldMasterIdLst>
  <p:notesMasterIdLst>
    <p:notesMasterId r:id="rId31"/>
  </p:notesMasterIdLst>
  <p:sldIdLst>
    <p:sldId id="256" r:id="rId3"/>
    <p:sldId id="258" r:id="rId4"/>
    <p:sldId id="259" r:id="rId5"/>
    <p:sldId id="260" r:id="rId6"/>
    <p:sldId id="261" r:id="rId7"/>
    <p:sldId id="304" r:id="rId8"/>
    <p:sldId id="264" r:id="rId9"/>
    <p:sldId id="305" r:id="rId10"/>
    <p:sldId id="307" r:id="rId11"/>
    <p:sldId id="277" r:id="rId12"/>
    <p:sldId id="306" r:id="rId13"/>
    <p:sldId id="266" r:id="rId14"/>
    <p:sldId id="268" r:id="rId15"/>
    <p:sldId id="283" r:id="rId16"/>
    <p:sldId id="265" r:id="rId17"/>
    <p:sldId id="267" r:id="rId18"/>
    <p:sldId id="269" r:id="rId19"/>
    <p:sldId id="292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0" r:id="rId28"/>
    <p:sldId id="301" r:id="rId29"/>
    <p:sldId id="302" r:id="rId30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32"/>
      <p:bold r:id="rId33"/>
    </p:embeddedFont>
    <p:embeddedFont>
      <p:font typeface="Anybody" panose="020B0604020202020204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DM Sans" pitchFamily="2" charset="0"/>
      <p:regular r:id="rId42"/>
      <p:bold r:id="rId43"/>
      <p:italic r:id="rId44"/>
      <p:boldItalic r:id="rId45"/>
    </p:embeddedFont>
    <p:embeddedFont>
      <p:font typeface="Proxima Nova" panose="020B0604020202020204" charset="0"/>
      <p:regular r:id="rId46"/>
      <p:bold r:id="rId47"/>
      <p:italic r:id="rId48"/>
      <p:boldItalic r:id="rId49"/>
    </p:embeddedFont>
    <p:embeddedFont>
      <p:font typeface="PT Sans" panose="020B0503020203020204" pitchFamily="34" charset="0"/>
      <p:regular r:id="rId50"/>
      <p:bold r:id="rId51"/>
      <p:italic r:id="rId52"/>
      <p:boldItalic r:id="rId53"/>
    </p:embeddedFont>
    <p:embeddedFont>
      <p:font typeface="Roboto Medium" panose="020000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E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A28DCC-4A8F-4FB4-899F-B292AC837558}">
  <a:tblStyle styleId="{97A28DCC-4A8F-4FB4-899F-B292AC8375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324" autoAdjust="0"/>
  </p:normalViewPr>
  <p:slideViewPr>
    <p:cSldViewPr snapToGrid="0">
      <p:cViewPr>
        <p:scale>
          <a:sx n="100" d="100"/>
          <a:sy n="100" d="100"/>
        </p:scale>
        <p:origin x="165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8.fntdata"/><Relationship Id="rId21" Type="http://schemas.openxmlformats.org/officeDocument/2006/relationships/slide" Target="slides/slide19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font" Target="fonts/font19.fntdata"/><Relationship Id="rId55" Type="http://schemas.openxmlformats.org/officeDocument/2006/relationships/font" Target="fonts/font24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font" Target="fonts/font22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56" Type="http://schemas.openxmlformats.org/officeDocument/2006/relationships/font" Target="fonts/font25.fntdata"/><Relationship Id="rId8" Type="http://schemas.openxmlformats.org/officeDocument/2006/relationships/slide" Target="slides/slide6.xml"/><Relationship Id="rId51" Type="http://schemas.openxmlformats.org/officeDocument/2006/relationships/font" Target="fonts/font20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10.fntdata"/><Relationship Id="rId54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5.fntdata"/><Relationship Id="rId49" Type="http://schemas.openxmlformats.org/officeDocument/2006/relationships/font" Target="fonts/font18.fntdata"/><Relationship Id="rId57" Type="http://schemas.openxmlformats.org/officeDocument/2006/relationships/font" Target="fonts/font26.fntdata"/><Relationship Id="rId10" Type="http://schemas.openxmlformats.org/officeDocument/2006/relationships/slide" Target="slides/slide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font" Target="fonts/font21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g13ef048210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3" name="Google Shape;2163;g13ef048210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One section per person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11bc263f502_0_2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11bc263f502_0_2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34204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bc263f502_0_2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" name="Google Shape;1564;g11bc263f502_0_29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11bc263f502_0_26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11bc263f502_0_26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5" name="Google Shape;2415;g12937d05419_0_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6" name="Google Shape;2416;g12937d05419_0_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1a44e8f277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21a44e8f27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11bc263f502_0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11bc263f502_0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11bc263f502_0_2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11bc263f502_0_2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4" name="Google Shape;9014;g201ea1fa728_2_6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5" name="Google Shape;9015;g201ea1fa728_2_6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" name="Google Shape;9441;g201ea1fa728_2_6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2" name="Google Shape;9442;g201ea1fa728_2_6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11bc263f50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11bc263f50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4" name="Google Shape;9604;g201ea1fa728_2_6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5" name="Google Shape;9605;g201ea1fa728_2_6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6" name="Google Shape;10006;g201ea1fa728_2_7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7" name="Google Shape;10007;g201ea1fa728_2_7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7" name="Google Shape;10377;g201ea1fa728_2_7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8" name="Google Shape;10378;g201ea1fa728_2_7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6" name="Google Shape;10766;g201ea1fa728_2_8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7" name="Google Shape;10767;g201ea1fa728_2_8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7" name="Google Shape;11197;g201ea1fa728_2_8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8" name="Google Shape;11198;g201ea1fa728_2_84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0" name="Google Shape;11990;g201ea1fa728_2_9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1" name="Google Shape;11991;g201ea1fa728_2_9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1" name="Google Shape;12731;g201ea1fa728_2_10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2" name="Google Shape;12732;g201ea1fa728_2_10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4" name="Google Shape;13424;g201ea1fa728_2_10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25" name="Google Shape;13425;g201ea1fa728_2_10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6" name="Google Shape;13726;g201ea1fa728_2_110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7" name="Google Shape;13727;g201ea1fa728_2_110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11bc263f502_0_1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11bc263f502_0_1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11bc263f502_0_2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11bc263f502_0_2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g11bc263f502_0_2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" name="Google Shape;1281;g11bc263f502_0_2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11bc263f502_0_2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11bc263f502_0_2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026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11bc263f502_0_2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11bc263f502_0_2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11bc263f502_0_2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11bc263f502_0_2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4899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11bc263f502_0_2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11bc263f502_0_2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125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444325" y="1177650"/>
            <a:ext cx="3986400" cy="19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444325" y="3139800"/>
            <a:ext cx="2343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1_1_1_1_1_1_1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3"/>
          <p:cNvSpPr txBox="1">
            <a:spLocks noGrp="1"/>
          </p:cNvSpPr>
          <p:nvPr>
            <p:ph type="title"/>
          </p:nvPr>
        </p:nvSpPr>
        <p:spPr>
          <a:xfrm>
            <a:off x="721575" y="445025"/>
            <a:ext cx="7709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23"/>
          <p:cNvSpPr txBox="1">
            <a:spLocks noGrp="1"/>
          </p:cNvSpPr>
          <p:nvPr>
            <p:ph type="title" idx="2"/>
          </p:nvPr>
        </p:nvSpPr>
        <p:spPr>
          <a:xfrm>
            <a:off x="1767952" y="1230550"/>
            <a:ext cx="190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3" name="Google Shape;523;p23"/>
          <p:cNvSpPr txBox="1">
            <a:spLocks noGrp="1"/>
          </p:cNvSpPr>
          <p:nvPr>
            <p:ph type="subTitle" idx="1"/>
          </p:nvPr>
        </p:nvSpPr>
        <p:spPr>
          <a:xfrm>
            <a:off x="1767952" y="1660097"/>
            <a:ext cx="190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" name="Google Shape;524;p23"/>
          <p:cNvSpPr txBox="1">
            <a:spLocks noGrp="1"/>
          </p:cNvSpPr>
          <p:nvPr>
            <p:ph type="title" idx="3"/>
          </p:nvPr>
        </p:nvSpPr>
        <p:spPr>
          <a:xfrm>
            <a:off x="4769025" y="2137200"/>
            <a:ext cx="1904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5" name="Google Shape;525;p23"/>
          <p:cNvSpPr txBox="1">
            <a:spLocks noGrp="1"/>
          </p:cNvSpPr>
          <p:nvPr>
            <p:ph type="subTitle" idx="4"/>
          </p:nvPr>
        </p:nvSpPr>
        <p:spPr>
          <a:xfrm>
            <a:off x="4769026" y="2566748"/>
            <a:ext cx="1904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23"/>
          <p:cNvSpPr txBox="1">
            <a:spLocks noGrp="1"/>
          </p:cNvSpPr>
          <p:nvPr>
            <p:ph type="title" idx="5"/>
          </p:nvPr>
        </p:nvSpPr>
        <p:spPr>
          <a:xfrm>
            <a:off x="1767952" y="2663805"/>
            <a:ext cx="190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7" name="Google Shape;527;p23"/>
          <p:cNvSpPr txBox="1">
            <a:spLocks noGrp="1"/>
          </p:cNvSpPr>
          <p:nvPr>
            <p:ph type="subTitle" idx="6"/>
          </p:nvPr>
        </p:nvSpPr>
        <p:spPr>
          <a:xfrm>
            <a:off x="1767952" y="3093353"/>
            <a:ext cx="190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23"/>
          <p:cNvSpPr txBox="1">
            <a:spLocks noGrp="1"/>
          </p:cNvSpPr>
          <p:nvPr>
            <p:ph type="title" idx="7"/>
          </p:nvPr>
        </p:nvSpPr>
        <p:spPr>
          <a:xfrm>
            <a:off x="4769025" y="3570453"/>
            <a:ext cx="1904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9" name="Google Shape;529;p23"/>
          <p:cNvSpPr txBox="1">
            <a:spLocks noGrp="1"/>
          </p:cNvSpPr>
          <p:nvPr>
            <p:ph type="subTitle" idx="8"/>
          </p:nvPr>
        </p:nvSpPr>
        <p:spPr>
          <a:xfrm>
            <a:off x="4769026" y="4000000"/>
            <a:ext cx="1904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0" name="Google Shape;530;p23"/>
          <p:cNvGrpSpPr/>
          <p:nvPr/>
        </p:nvGrpSpPr>
        <p:grpSpPr>
          <a:xfrm>
            <a:off x="216992" y="3913668"/>
            <a:ext cx="496420" cy="518109"/>
            <a:chOff x="10227994" y="-5183474"/>
            <a:chExt cx="389655" cy="406679"/>
          </a:xfrm>
        </p:grpSpPr>
        <p:sp>
          <p:nvSpPr>
            <p:cNvPr id="531" name="Google Shape;531;p23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3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" name="Google Shape;533;p23"/>
          <p:cNvGrpSpPr/>
          <p:nvPr/>
        </p:nvGrpSpPr>
        <p:grpSpPr>
          <a:xfrm>
            <a:off x="8496545" y="-5"/>
            <a:ext cx="1246273" cy="1316092"/>
            <a:chOff x="8472304" y="-1055090"/>
            <a:chExt cx="984107" cy="1039157"/>
          </a:xfrm>
        </p:grpSpPr>
        <p:sp>
          <p:nvSpPr>
            <p:cNvPr id="534" name="Google Shape;534;p23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3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3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3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3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3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3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3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3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3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" name="Google Shape;546;p23"/>
          <p:cNvGrpSpPr/>
          <p:nvPr/>
        </p:nvGrpSpPr>
        <p:grpSpPr>
          <a:xfrm rot="3079504">
            <a:off x="8639570" y="3955212"/>
            <a:ext cx="705181" cy="705181"/>
            <a:chOff x="3505050" y="601450"/>
            <a:chExt cx="795000" cy="795000"/>
          </a:xfrm>
        </p:grpSpPr>
        <p:sp>
          <p:nvSpPr>
            <p:cNvPr id="547" name="Google Shape;547;p23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3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" name="Google Shape;549;p23"/>
          <p:cNvGrpSpPr/>
          <p:nvPr/>
        </p:nvGrpSpPr>
        <p:grpSpPr>
          <a:xfrm>
            <a:off x="6830067" y="4467693"/>
            <a:ext cx="496420" cy="518109"/>
            <a:chOff x="10227994" y="-5183474"/>
            <a:chExt cx="389655" cy="406679"/>
          </a:xfrm>
        </p:grpSpPr>
        <p:sp>
          <p:nvSpPr>
            <p:cNvPr id="550" name="Google Shape;550;p23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23"/>
          <p:cNvGrpSpPr/>
          <p:nvPr/>
        </p:nvGrpSpPr>
        <p:grpSpPr>
          <a:xfrm rot="1620943">
            <a:off x="7112194" y="-308934"/>
            <a:ext cx="705154" cy="705154"/>
            <a:chOff x="3505050" y="601450"/>
            <a:chExt cx="795000" cy="795000"/>
          </a:xfrm>
        </p:grpSpPr>
        <p:sp>
          <p:nvSpPr>
            <p:cNvPr id="553" name="Google Shape;553;p23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23"/>
          <p:cNvGrpSpPr/>
          <p:nvPr/>
        </p:nvGrpSpPr>
        <p:grpSpPr>
          <a:xfrm rot="-3567502">
            <a:off x="2527457" y="4466221"/>
            <a:ext cx="806355" cy="841585"/>
            <a:chOff x="10227994" y="-5183474"/>
            <a:chExt cx="389655" cy="406679"/>
          </a:xfrm>
        </p:grpSpPr>
        <p:sp>
          <p:nvSpPr>
            <p:cNvPr id="556" name="Google Shape;556;p23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25"/>
          <p:cNvGrpSpPr/>
          <p:nvPr/>
        </p:nvGrpSpPr>
        <p:grpSpPr>
          <a:xfrm>
            <a:off x="7893075" y="3751990"/>
            <a:ext cx="1411603" cy="1490567"/>
            <a:chOff x="8472304" y="-1055090"/>
            <a:chExt cx="984107" cy="1039157"/>
          </a:xfrm>
        </p:grpSpPr>
        <p:sp>
          <p:nvSpPr>
            <p:cNvPr id="626" name="Google Shape;626;p25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5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5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5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5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Google Shape;638;p25"/>
          <p:cNvSpPr/>
          <p:nvPr/>
        </p:nvSpPr>
        <p:spPr>
          <a:xfrm>
            <a:off x="549200" y="539375"/>
            <a:ext cx="8057400" cy="4064700"/>
          </a:xfrm>
          <a:prstGeom prst="roundRect">
            <a:avLst>
              <a:gd name="adj" fmla="val 6575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5"/>
          <p:cNvSpPr txBox="1">
            <a:spLocks noGrp="1"/>
          </p:cNvSpPr>
          <p:nvPr>
            <p:ph type="title" hasCustomPrompt="1"/>
          </p:nvPr>
        </p:nvSpPr>
        <p:spPr>
          <a:xfrm>
            <a:off x="1007325" y="3193156"/>
            <a:ext cx="21243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0" name="Google Shape;640;p25"/>
          <p:cNvSpPr txBox="1">
            <a:spLocks noGrp="1"/>
          </p:cNvSpPr>
          <p:nvPr>
            <p:ph type="subTitle" idx="1"/>
          </p:nvPr>
        </p:nvSpPr>
        <p:spPr>
          <a:xfrm>
            <a:off x="1007325" y="3915926"/>
            <a:ext cx="2124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41" name="Google Shape;641;p25"/>
          <p:cNvSpPr txBox="1">
            <a:spLocks noGrp="1"/>
          </p:cNvSpPr>
          <p:nvPr>
            <p:ph type="title" idx="2" hasCustomPrompt="1"/>
          </p:nvPr>
        </p:nvSpPr>
        <p:spPr>
          <a:xfrm>
            <a:off x="3509875" y="3193156"/>
            <a:ext cx="21243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2" name="Google Shape;642;p25"/>
          <p:cNvSpPr txBox="1">
            <a:spLocks noGrp="1"/>
          </p:cNvSpPr>
          <p:nvPr>
            <p:ph type="subTitle" idx="3"/>
          </p:nvPr>
        </p:nvSpPr>
        <p:spPr>
          <a:xfrm>
            <a:off x="3509875" y="3915926"/>
            <a:ext cx="2124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43" name="Google Shape;643;p25"/>
          <p:cNvSpPr txBox="1">
            <a:spLocks noGrp="1"/>
          </p:cNvSpPr>
          <p:nvPr>
            <p:ph type="title" idx="4" hasCustomPrompt="1"/>
          </p:nvPr>
        </p:nvSpPr>
        <p:spPr>
          <a:xfrm>
            <a:off x="6012338" y="3193156"/>
            <a:ext cx="21243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4" name="Google Shape;644;p25"/>
          <p:cNvSpPr txBox="1">
            <a:spLocks noGrp="1"/>
          </p:cNvSpPr>
          <p:nvPr>
            <p:ph type="subTitle" idx="5"/>
          </p:nvPr>
        </p:nvSpPr>
        <p:spPr>
          <a:xfrm>
            <a:off x="6012338" y="3915926"/>
            <a:ext cx="2124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45" name="Google Shape;645;p25"/>
          <p:cNvSpPr txBox="1">
            <a:spLocks noGrp="1"/>
          </p:cNvSpPr>
          <p:nvPr>
            <p:ph type="title" idx="6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46" name="Google Shape;646;p25"/>
          <p:cNvGrpSpPr/>
          <p:nvPr/>
        </p:nvGrpSpPr>
        <p:grpSpPr>
          <a:xfrm rot="1571487">
            <a:off x="-209360" y="758732"/>
            <a:ext cx="905104" cy="905104"/>
            <a:chOff x="3505050" y="601450"/>
            <a:chExt cx="795000" cy="795000"/>
          </a:xfrm>
        </p:grpSpPr>
        <p:sp>
          <p:nvSpPr>
            <p:cNvPr id="647" name="Google Shape;647;p25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5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" name="Google Shape;649;p25"/>
          <p:cNvGrpSpPr/>
          <p:nvPr/>
        </p:nvGrpSpPr>
        <p:grpSpPr>
          <a:xfrm rot="-3567502">
            <a:off x="8594844" y="1532796"/>
            <a:ext cx="806355" cy="841585"/>
            <a:chOff x="10227994" y="-5183474"/>
            <a:chExt cx="389655" cy="406679"/>
          </a:xfrm>
        </p:grpSpPr>
        <p:sp>
          <p:nvSpPr>
            <p:cNvPr id="650" name="Google Shape;650;p25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5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" name="Google Shape;652;p25"/>
          <p:cNvGrpSpPr/>
          <p:nvPr/>
        </p:nvGrpSpPr>
        <p:grpSpPr>
          <a:xfrm rot="10800000">
            <a:off x="-741375" y="2261440"/>
            <a:ext cx="1411603" cy="1490567"/>
            <a:chOff x="8472304" y="-1055090"/>
            <a:chExt cx="984107" cy="1039157"/>
          </a:xfrm>
        </p:grpSpPr>
        <p:sp>
          <p:nvSpPr>
            <p:cNvPr id="653" name="Google Shape;653;p25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5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5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5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5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5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5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5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5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5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5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5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" name="Google Shape;665;p25"/>
          <p:cNvGrpSpPr/>
          <p:nvPr/>
        </p:nvGrpSpPr>
        <p:grpSpPr>
          <a:xfrm rot="-3319246">
            <a:off x="7650646" y="4802087"/>
            <a:ext cx="496432" cy="518121"/>
            <a:chOff x="10227994" y="-5183474"/>
            <a:chExt cx="389655" cy="406679"/>
          </a:xfrm>
        </p:grpSpPr>
        <p:sp>
          <p:nvSpPr>
            <p:cNvPr id="666" name="Google Shape;666;p25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5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_1_1"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26"/>
          <p:cNvSpPr txBox="1">
            <a:spLocks noGrp="1"/>
          </p:cNvSpPr>
          <p:nvPr>
            <p:ph type="title" hasCustomPrompt="1"/>
          </p:nvPr>
        </p:nvSpPr>
        <p:spPr>
          <a:xfrm>
            <a:off x="1340425" y="1994575"/>
            <a:ext cx="12462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0" name="Google Shape;670;p26"/>
          <p:cNvSpPr txBox="1">
            <a:spLocks noGrp="1"/>
          </p:cNvSpPr>
          <p:nvPr>
            <p:ph type="title" idx="2" hasCustomPrompt="1"/>
          </p:nvPr>
        </p:nvSpPr>
        <p:spPr>
          <a:xfrm>
            <a:off x="3948900" y="1994575"/>
            <a:ext cx="12462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1" name="Google Shape;671;p26"/>
          <p:cNvSpPr txBox="1">
            <a:spLocks noGrp="1"/>
          </p:cNvSpPr>
          <p:nvPr>
            <p:ph type="title" idx="3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2" name="Google Shape;672;p26"/>
          <p:cNvSpPr txBox="1">
            <a:spLocks noGrp="1"/>
          </p:cNvSpPr>
          <p:nvPr>
            <p:ph type="title" idx="4"/>
          </p:nvPr>
        </p:nvSpPr>
        <p:spPr>
          <a:xfrm>
            <a:off x="772659" y="3343250"/>
            <a:ext cx="238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73" name="Google Shape;673;p26"/>
          <p:cNvSpPr txBox="1">
            <a:spLocks noGrp="1"/>
          </p:cNvSpPr>
          <p:nvPr>
            <p:ph type="subTitle" idx="1"/>
          </p:nvPr>
        </p:nvSpPr>
        <p:spPr>
          <a:xfrm>
            <a:off x="772659" y="3772800"/>
            <a:ext cx="238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4" name="Google Shape;674;p26"/>
          <p:cNvSpPr txBox="1">
            <a:spLocks noGrp="1"/>
          </p:cNvSpPr>
          <p:nvPr>
            <p:ph type="title" idx="5"/>
          </p:nvPr>
        </p:nvSpPr>
        <p:spPr>
          <a:xfrm>
            <a:off x="3381051" y="3343250"/>
            <a:ext cx="238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75" name="Google Shape;675;p26"/>
          <p:cNvSpPr txBox="1">
            <a:spLocks noGrp="1"/>
          </p:cNvSpPr>
          <p:nvPr>
            <p:ph type="subTitle" idx="6"/>
          </p:nvPr>
        </p:nvSpPr>
        <p:spPr>
          <a:xfrm>
            <a:off x="3381051" y="3772800"/>
            <a:ext cx="238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26"/>
          <p:cNvSpPr txBox="1">
            <a:spLocks noGrp="1"/>
          </p:cNvSpPr>
          <p:nvPr>
            <p:ph type="title" idx="7" hasCustomPrompt="1"/>
          </p:nvPr>
        </p:nvSpPr>
        <p:spPr>
          <a:xfrm>
            <a:off x="6557291" y="1994575"/>
            <a:ext cx="12462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7" name="Google Shape;677;p26"/>
          <p:cNvSpPr txBox="1">
            <a:spLocks noGrp="1"/>
          </p:cNvSpPr>
          <p:nvPr>
            <p:ph type="title" idx="8"/>
          </p:nvPr>
        </p:nvSpPr>
        <p:spPr>
          <a:xfrm>
            <a:off x="5989391" y="3343250"/>
            <a:ext cx="238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78" name="Google Shape;678;p26"/>
          <p:cNvSpPr txBox="1">
            <a:spLocks noGrp="1"/>
          </p:cNvSpPr>
          <p:nvPr>
            <p:ph type="subTitle" idx="9"/>
          </p:nvPr>
        </p:nvSpPr>
        <p:spPr>
          <a:xfrm>
            <a:off x="5989391" y="3772800"/>
            <a:ext cx="238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9" name="Google Shape;679;p26"/>
          <p:cNvGrpSpPr/>
          <p:nvPr/>
        </p:nvGrpSpPr>
        <p:grpSpPr>
          <a:xfrm>
            <a:off x="8052648" y="-263133"/>
            <a:ext cx="1306225" cy="1682975"/>
            <a:chOff x="10095683" y="-1006366"/>
            <a:chExt cx="786788" cy="1013718"/>
          </a:xfrm>
        </p:grpSpPr>
        <p:sp>
          <p:nvSpPr>
            <p:cNvPr id="680" name="Google Shape;680;p26"/>
            <p:cNvSpPr/>
            <p:nvPr/>
          </p:nvSpPr>
          <p:spPr>
            <a:xfrm>
              <a:off x="10605202" y="-363192"/>
              <a:ext cx="112454" cy="129211"/>
            </a:xfrm>
            <a:custGeom>
              <a:avLst/>
              <a:gdLst/>
              <a:ahLst/>
              <a:cxnLst/>
              <a:rect l="l" t="t" r="r" b="b"/>
              <a:pathLst>
                <a:path w="1671" h="1920" extrusionOk="0">
                  <a:moveTo>
                    <a:pt x="1169" y="0"/>
                  </a:moveTo>
                  <a:cubicBezTo>
                    <a:pt x="864" y="0"/>
                    <a:pt x="507" y="245"/>
                    <a:pt x="297" y="635"/>
                  </a:cubicBezTo>
                  <a:cubicBezTo>
                    <a:pt x="0" y="1155"/>
                    <a:pt x="37" y="1675"/>
                    <a:pt x="334" y="1860"/>
                  </a:cubicBezTo>
                  <a:cubicBezTo>
                    <a:pt x="399" y="1901"/>
                    <a:pt x="473" y="1920"/>
                    <a:pt x="551" y="1920"/>
                  </a:cubicBezTo>
                  <a:cubicBezTo>
                    <a:pt x="833" y="1920"/>
                    <a:pt x="1178" y="1672"/>
                    <a:pt x="1410" y="1266"/>
                  </a:cubicBezTo>
                  <a:cubicBezTo>
                    <a:pt x="1670" y="784"/>
                    <a:pt x="1670" y="227"/>
                    <a:pt x="1373" y="42"/>
                  </a:cubicBezTo>
                  <a:cubicBezTo>
                    <a:pt x="1310" y="13"/>
                    <a:pt x="1241" y="0"/>
                    <a:pt x="1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6"/>
            <p:cNvSpPr/>
            <p:nvPr/>
          </p:nvSpPr>
          <p:spPr>
            <a:xfrm>
              <a:off x="10467845" y="-1006366"/>
              <a:ext cx="97447" cy="123087"/>
            </a:xfrm>
            <a:custGeom>
              <a:avLst/>
              <a:gdLst/>
              <a:ahLst/>
              <a:cxnLst/>
              <a:rect l="l" t="t" r="r" b="b"/>
              <a:pathLst>
                <a:path w="1448" h="1829" extrusionOk="0">
                  <a:moveTo>
                    <a:pt x="1133" y="1"/>
                  </a:moveTo>
                  <a:cubicBezTo>
                    <a:pt x="926" y="1"/>
                    <a:pt x="589" y="278"/>
                    <a:pt x="334" y="692"/>
                  </a:cubicBezTo>
                  <a:cubicBezTo>
                    <a:pt x="74" y="1212"/>
                    <a:pt x="0" y="1694"/>
                    <a:pt x="223" y="1806"/>
                  </a:cubicBezTo>
                  <a:cubicBezTo>
                    <a:pt x="249" y="1821"/>
                    <a:pt x="280" y="1829"/>
                    <a:pt x="314" y="1829"/>
                  </a:cubicBezTo>
                  <a:cubicBezTo>
                    <a:pt x="522" y="1829"/>
                    <a:pt x="859" y="1552"/>
                    <a:pt x="1113" y="1138"/>
                  </a:cubicBezTo>
                  <a:cubicBezTo>
                    <a:pt x="1373" y="655"/>
                    <a:pt x="1447" y="136"/>
                    <a:pt x="1225" y="24"/>
                  </a:cubicBezTo>
                  <a:cubicBezTo>
                    <a:pt x="1198" y="8"/>
                    <a:pt x="1168" y="1"/>
                    <a:pt x="1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6"/>
            <p:cNvSpPr/>
            <p:nvPr/>
          </p:nvSpPr>
          <p:spPr>
            <a:xfrm>
              <a:off x="10223080" y="-118696"/>
              <a:ext cx="112454" cy="126048"/>
            </a:xfrm>
            <a:custGeom>
              <a:avLst/>
              <a:gdLst/>
              <a:ahLst/>
              <a:cxnLst/>
              <a:rect l="l" t="t" r="r" b="b"/>
              <a:pathLst>
                <a:path w="1671" h="1873" extrusionOk="0">
                  <a:moveTo>
                    <a:pt x="1114" y="0"/>
                  </a:moveTo>
                  <a:cubicBezTo>
                    <a:pt x="813" y="0"/>
                    <a:pt x="466" y="219"/>
                    <a:pt x="260" y="602"/>
                  </a:cubicBezTo>
                  <a:cubicBezTo>
                    <a:pt x="0" y="1085"/>
                    <a:pt x="0" y="1641"/>
                    <a:pt x="334" y="1827"/>
                  </a:cubicBezTo>
                  <a:cubicBezTo>
                    <a:pt x="396" y="1857"/>
                    <a:pt x="465" y="1872"/>
                    <a:pt x="538" y="1872"/>
                  </a:cubicBezTo>
                  <a:cubicBezTo>
                    <a:pt x="821" y="1872"/>
                    <a:pt x="1167" y="1653"/>
                    <a:pt x="1373" y="1270"/>
                  </a:cubicBezTo>
                  <a:cubicBezTo>
                    <a:pt x="1670" y="788"/>
                    <a:pt x="1633" y="231"/>
                    <a:pt x="1336" y="45"/>
                  </a:cubicBezTo>
                  <a:cubicBezTo>
                    <a:pt x="1267" y="15"/>
                    <a:pt x="1192" y="0"/>
                    <a:pt x="1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6"/>
            <p:cNvSpPr/>
            <p:nvPr/>
          </p:nvSpPr>
          <p:spPr>
            <a:xfrm>
              <a:off x="10372887" y="-681313"/>
              <a:ext cx="109964" cy="132374"/>
            </a:xfrm>
            <a:custGeom>
              <a:avLst/>
              <a:gdLst/>
              <a:ahLst/>
              <a:cxnLst/>
              <a:rect l="l" t="t" r="r" b="b"/>
              <a:pathLst>
                <a:path w="1634" h="1967" extrusionOk="0">
                  <a:moveTo>
                    <a:pt x="1173" y="0"/>
                  </a:moveTo>
                  <a:cubicBezTo>
                    <a:pt x="888" y="0"/>
                    <a:pt x="534" y="273"/>
                    <a:pt x="298" y="687"/>
                  </a:cubicBezTo>
                  <a:cubicBezTo>
                    <a:pt x="1" y="1206"/>
                    <a:pt x="1" y="1763"/>
                    <a:pt x="298" y="1911"/>
                  </a:cubicBezTo>
                  <a:cubicBezTo>
                    <a:pt x="351" y="1949"/>
                    <a:pt x="413" y="1967"/>
                    <a:pt x="481" y="1967"/>
                  </a:cubicBezTo>
                  <a:cubicBezTo>
                    <a:pt x="746" y="1967"/>
                    <a:pt x="1100" y="1694"/>
                    <a:pt x="1337" y="1280"/>
                  </a:cubicBezTo>
                  <a:cubicBezTo>
                    <a:pt x="1634" y="761"/>
                    <a:pt x="1634" y="204"/>
                    <a:pt x="1374" y="56"/>
                  </a:cubicBezTo>
                  <a:cubicBezTo>
                    <a:pt x="1314" y="18"/>
                    <a:pt x="1245" y="0"/>
                    <a:pt x="1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6"/>
            <p:cNvSpPr/>
            <p:nvPr/>
          </p:nvSpPr>
          <p:spPr>
            <a:xfrm>
              <a:off x="10637640" y="-698542"/>
              <a:ext cx="65009" cy="61443"/>
            </a:xfrm>
            <a:custGeom>
              <a:avLst/>
              <a:gdLst/>
              <a:ahLst/>
              <a:cxnLst/>
              <a:rect l="l" t="t" r="r" b="b"/>
              <a:pathLst>
                <a:path w="966" h="913" extrusionOk="0">
                  <a:moveTo>
                    <a:pt x="519" y="1"/>
                  </a:moveTo>
                  <a:cubicBezTo>
                    <a:pt x="374" y="1"/>
                    <a:pt x="226" y="84"/>
                    <a:pt x="149" y="237"/>
                  </a:cubicBezTo>
                  <a:cubicBezTo>
                    <a:pt x="1" y="460"/>
                    <a:pt x="75" y="757"/>
                    <a:pt x="260" y="868"/>
                  </a:cubicBezTo>
                  <a:cubicBezTo>
                    <a:pt x="310" y="898"/>
                    <a:pt x="365" y="912"/>
                    <a:pt x="421" y="912"/>
                  </a:cubicBezTo>
                  <a:cubicBezTo>
                    <a:pt x="574" y="912"/>
                    <a:pt x="736" y="809"/>
                    <a:pt x="817" y="646"/>
                  </a:cubicBezTo>
                  <a:cubicBezTo>
                    <a:pt x="965" y="423"/>
                    <a:pt x="928" y="163"/>
                    <a:pt x="706" y="52"/>
                  </a:cubicBezTo>
                  <a:cubicBezTo>
                    <a:pt x="648" y="17"/>
                    <a:pt x="584" y="1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10095683" y="-436615"/>
              <a:ext cx="127461" cy="141257"/>
            </a:xfrm>
            <a:custGeom>
              <a:avLst/>
              <a:gdLst/>
              <a:ahLst/>
              <a:cxnLst/>
              <a:rect l="l" t="t" r="r" b="b"/>
              <a:pathLst>
                <a:path w="1894" h="2099" extrusionOk="0">
                  <a:moveTo>
                    <a:pt x="1261" y="1"/>
                  </a:moveTo>
                  <a:cubicBezTo>
                    <a:pt x="947" y="1"/>
                    <a:pt x="564" y="274"/>
                    <a:pt x="298" y="687"/>
                  </a:cubicBezTo>
                  <a:cubicBezTo>
                    <a:pt x="1" y="1244"/>
                    <a:pt x="38" y="1838"/>
                    <a:pt x="372" y="2023"/>
                  </a:cubicBezTo>
                  <a:cubicBezTo>
                    <a:pt x="457" y="2074"/>
                    <a:pt x="550" y="2098"/>
                    <a:pt x="646" y="2098"/>
                  </a:cubicBezTo>
                  <a:cubicBezTo>
                    <a:pt x="969" y="2098"/>
                    <a:pt x="1330" y="1830"/>
                    <a:pt x="1559" y="1430"/>
                  </a:cubicBezTo>
                  <a:cubicBezTo>
                    <a:pt x="1893" y="873"/>
                    <a:pt x="1856" y="279"/>
                    <a:pt x="1485" y="56"/>
                  </a:cubicBezTo>
                  <a:cubicBezTo>
                    <a:pt x="1417" y="19"/>
                    <a:pt x="1341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6"/>
            <p:cNvSpPr/>
            <p:nvPr/>
          </p:nvSpPr>
          <p:spPr>
            <a:xfrm>
              <a:off x="10367907" y="-406600"/>
              <a:ext cx="114944" cy="136210"/>
            </a:xfrm>
            <a:custGeom>
              <a:avLst/>
              <a:gdLst/>
              <a:ahLst/>
              <a:cxnLst/>
              <a:rect l="l" t="t" r="r" b="b"/>
              <a:pathLst>
                <a:path w="1708" h="2024" extrusionOk="0">
                  <a:moveTo>
                    <a:pt x="1209" y="0"/>
                  </a:moveTo>
                  <a:cubicBezTo>
                    <a:pt x="924" y="0"/>
                    <a:pt x="564" y="273"/>
                    <a:pt x="298" y="687"/>
                  </a:cubicBezTo>
                  <a:cubicBezTo>
                    <a:pt x="1" y="1243"/>
                    <a:pt x="1" y="1800"/>
                    <a:pt x="298" y="1986"/>
                  </a:cubicBezTo>
                  <a:cubicBezTo>
                    <a:pt x="349" y="2011"/>
                    <a:pt x="407" y="2024"/>
                    <a:pt x="468" y="2024"/>
                  </a:cubicBezTo>
                  <a:cubicBezTo>
                    <a:pt x="757" y="2024"/>
                    <a:pt x="1129" y="1747"/>
                    <a:pt x="1374" y="1318"/>
                  </a:cubicBezTo>
                  <a:cubicBezTo>
                    <a:pt x="1671" y="761"/>
                    <a:pt x="1708" y="204"/>
                    <a:pt x="1411" y="56"/>
                  </a:cubicBezTo>
                  <a:cubicBezTo>
                    <a:pt x="1350" y="18"/>
                    <a:pt x="1282" y="0"/>
                    <a:pt x="1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6"/>
            <p:cNvSpPr/>
            <p:nvPr/>
          </p:nvSpPr>
          <p:spPr>
            <a:xfrm>
              <a:off x="10277996" y="-897477"/>
              <a:ext cx="104984" cy="129951"/>
            </a:xfrm>
            <a:custGeom>
              <a:avLst/>
              <a:gdLst/>
              <a:ahLst/>
              <a:cxnLst/>
              <a:rect l="l" t="t" r="r" b="b"/>
              <a:pathLst>
                <a:path w="1560" h="1931" extrusionOk="0">
                  <a:moveTo>
                    <a:pt x="1186" y="1"/>
                  </a:moveTo>
                  <a:cubicBezTo>
                    <a:pt x="926" y="1"/>
                    <a:pt x="580" y="278"/>
                    <a:pt x="335" y="707"/>
                  </a:cubicBezTo>
                  <a:cubicBezTo>
                    <a:pt x="38" y="1227"/>
                    <a:pt x="1" y="1746"/>
                    <a:pt x="260" y="1895"/>
                  </a:cubicBezTo>
                  <a:cubicBezTo>
                    <a:pt x="303" y="1919"/>
                    <a:pt x="349" y="1930"/>
                    <a:pt x="398" y="1930"/>
                  </a:cubicBezTo>
                  <a:cubicBezTo>
                    <a:pt x="650" y="1930"/>
                    <a:pt x="977" y="1630"/>
                    <a:pt x="1225" y="1227"/>
                  </a:cubicBezTo>
                  <a:cubicBezTo>
                    <a:pt x="1522" y="707"/>
                    <a:pt x="1559" y="150"/>
                    <a:pt x="1337" y="39"/>
                  </a:cubicBezTo>
                  <a:cubicBezTo>
                    <a:pt x="1291" y="13"/>
                    <a:pt x="1240" y="1"/>
                    <a:pt x="1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6"/>
            <p:cNvSpPr/>
            <p:nvPr/>
          </p:nvSpPr>
          <p:spPr>
            <a:xfrm>
              <a:off x="10779977" y="-720347"/>
              <a:ext cx="102494" cy="123020"/>
            </a:xfrm>
            <a:custGeom>
              <a:avLst/>
              <a:gdLst/>
              <a:ahLst/>
              <a:cxnLst/>
              <a:rect l="l" t="t" r="r" b="b"/>
              <a:pathLst>
                <a:path w="1523" h="1828" extrusionOk="0">
                  <a:moveTo>
                    <a:pt x="1097" y="0"/>
                  </a:moveTo>
                  <a:cubicBezTo>
                    <a:pt x="839" y="0"/>
                    <a:pt x="501" y="245"/>
                    <a:pt x="261" y="636"/>
                  </a:cubicBezTo>
                  <a:cubicBezTo>
                    <a:pt x="1" y="1118"/>
                    <a:pt x="1" y="1638"/>
                    <a:pt x="261" y="1786"/>
                  </a:cubicBezTo>
                  <a:cubicBezTo>
                    <a:pt x="310" y="1814"/>
                    <a:pt x="366" y="1828"/>
                    <a:pt x="426" y="1828"/>
                  </a:cubicBezTo>
                  <a:cubicBezTo>
                    <a:pt x="683" y="1828"/>
                    <a:pt x="1015" y="1583"/>
                    <a:pt x="1226" y="1192"/>
                  </a:cubicBezTo>
                  <a:cubicBezTo>
                    <a:pt x="1522" y="710"/>
                    <a:pt x="1522" y="227"/>
                    <a:pt x="1263" y="42"/>
                  </a:cubicBezTo>
                  <a:cubicBezTo>
                    <a:pt x="1213" y="14"/>
                    <a:pt x="1157" y="0"/>
                    <a:pt x="10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6"/>
            <p:cNvSpPr/>
            <p:nvPr/>
          </p:nvSpPr>
          <p:spPr>
            <a:xfrm>
              <a:off x="10160627" y="-678891"/>
              <a:ext cx="65009" cy="78469"/>
            </a:xfrm>
            <a:custGeom>
              <a:avLst/>
              <a:gdLst/>
              <a:ahLst/>
              <a:cxnLst/>
              <a:rect l="l" t="t" r="r" b="b"/>
              <a:pathLst>
                <a:path w="966" h="1166" extrusionOk="0">
                  <a:moveTo>
                    <a:pt x="693" y="1"/>
                  </a:moveTo>
                  <a:cubicBezTo>
                    <a:pt x="535" y="1"/>
                    <a:pt x="309" y="150"/>
                    <a:pt x="186" y="428"/>
                  </a:cubicBezTo>
                  <a:cubicBezTo>
                    <a:pt x="0" y="725"/>
                    <a:pt x="0" y="1059"/>
                    <a:pt x="149" y="1133"/>
                  </a:cubicBezTo>
                  <a:cubicBezTo>
                    <a:pt x="179" y="1155"/>
                    <a:pt x="214" y="1166"/>
                    <a:pt x="254" y="1166"/>
                  </a:cubicBezTo>
                  <a:cubicBezTo>
                    <a:pt x="412" y="1166"/>
                    <a:pt x="631" y="999"/>
                    <a:pt x="780" y="762"/>
                  </a:cubicBezTo>
                  <a:cubicBezTo>
                    <a:pt x="928" y="428"/>
                    <a:pt x="965" y="131"/>
                    <a:pt x="780" y="20"/>
                  </a:cubicBezTo>
                  <a:cubicBezTo>
                    <a:pt x="755" y="7"/>
                    <a:pt x="725" y="1"/>
                    <a:pt x="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6"/>
            <p:cNvSpPr/>
            <p:nvPr/>
          </p:nvSpPr>
          <p:spPr>
            <a:xfrm>
              <a:off x="10425380" y="-175631"/>
              <a:ext cx="59962" cy="72479"/>
            </a:xfrm>
            <a:custGeom>
              <a:avLst/>
              <a:gdLst/>
              <a:ahLst/>
              <a:cxnLst/>
              <a:rect l="l" t="t" r="r" b="b"/>
              <a:pathLst>
                <a:path w="891" h="1077" extrusionOk="0">
                  <a:moveTo>
                    <a:pt x="608" y="1"/>
                  </a:moveTo>
                  <a:cubicBezTo>
                    <a:pt x="446" y="1"/>
                    <a:pt x="264" y="142"/>
                    <a:pt x="149" y="372"/>
                  </a:cubicBezTo>
                  <a:cubicBezTo>
                    <a:pt x="0" y="632"/>
                    <a:pt x="0" y="966"/>
                    <a:pt x="149" y="1040"/>
                  </a:cubicBezTo>
                  <a:cubicBezTo>
                    <a:pt x="190" y="1065"/>
                    <a:pt x="236" y="1077"/>
                    <a:pt x="283" y="1077"/>
                  </a:cubicBezTo>
                  <a:cubicBezTo>
                    <a:pt x="446" y="1077"/>
                    <a:pt x="627" y="936"/>
                    <a:pt x="742" y="706"/>
                  </a:cubicBezTo>
                  <a:cubicBezTo>
                    <a:pt x="891" y="409"/>
                    <a:pt x="891" y="112"/>
                    <a:pt x="742" y="38"/>
                  </a:cubicBezTo>
                  <a:cubicBezTo>
                    <a:pt x="701" y="13"/>
                    <a:pt x="655" y="1"/>
                    <a:pt x="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6"/>
            <p:cNvSpPr/>
            <p:nvPr/>
          </p:nvSpPr>
          <p:spPr>
            <a:xfrm>
              <a:off x="10527741" y="-898352"/>
              <a:ext cx="122481" cy="147112"/>
            </a:xfrm>
            <a:custGeom>
              <a:avLst/>
              <a:gdLst/>
              <a:ahLst/>
              <a:cxnLst/>
              <a:rect l="l" t="t" r="r" b="b"/>
              <a:pathLst>
                <a:path w="1820" h="2186" extrusionOk="0">
                  <a:moveTo>
                    <a:pt x="1316" y="1"/>
                  </a:moveTo>
                  <a:cubicBezTo>
                    <a:pt x="999" y="1"/>
                    <a:pt x="606" y="306"/>
                    <a:pt x="335" y="757"/>
                  </a:cubicBezTo>
                  <a:cubicBezTo>
                    <a:pt x="1" y="1314"/>
                    <a:pt x="1" y="1945"/>
                    <a:pt x="335" y="2130"/>
                  </a:cubicBezTo>
                  <a:cubicBezTo>
                    <a:pt x="402" y="2167"/>
                    <a:pt x="476" y="2185"/>
                    <a:pt x="554" y="2185"/>
                  </a:cubicBezTo>
                  <a:cubicBezTo>
                    <a:pt x="869" y="2185"/>
                    <a:pt x="1255" y="1900"/>
                    <a:pt x="1522" y="1425"/>
                  </a:cubicBezTo>
                  <a:cubicBezTo>
                    <a:pt x="1819" y="869"/>
                    <a:pt x="1819" y="238"/>
                    <a:pt x="1522" y="52"/>
                  </a:cubicBezTo>
                  <a:cubicBezTo>
                    <a:pt x="1459" y="17"/>
                    <a:pt x="1390" y="1"/>
                    <a:pt x="1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" name="Google Shape;692;p26"/>
          <p:cNvGrpSpPr/>
          <p:nvPr/>
        </p:nvGrpSpPr>
        <p:grpSpPr>
          <a:xfrm rot="10800000">
            <a:off x="-544689" y="1330196"/>
            <a:ext cx="1101511" cy="1163128"/>
            <a:chOff x="8472304" y="-1055090"/>
            <a:chExt cx="984107" cy="1039157"/>
          </a:xfrm>
        </p:grpSpPr>
        <p:sp>
          <p:nvSpPr>
            <p:cNvPr id="693" name="Google Shape;693;p26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6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6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6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6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6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6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6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6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6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" name="Google Shape;705;p26"/>
          <p:cNvGrpSpPr/>
          <p:nvPr/>
        </p:nvGrpSpPr>
        <p:grpSpPr>
          <a:xfrm>
            <a:off x="-468489" y="2424821"/>
            <a:ext cx="1101511" cy="1163128"/>
            <a:chOff x="8472304" y="-1055090"/>
            <a:chExt cx="984107" cy="1039157"/>
          </a:xfrm>
        </p:grpSpPr>
        <p:sp>
          <p:nvSpPr>
            <p:cNvPr id="706" name="Google Shape;706;p26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6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6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6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6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6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6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6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6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6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6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" name="Google Shape;718;p26"/>
          <p:cNvGrpSpPr/>
          <p:nvPr/>
        </p:nvGrpSpPr>
        <p:grpSpPr>
          <a:xfrm>
            <a:off x="8112332" y="190819"/>
            <a:ext cx="809263" cy="1458280"/>
            <a:chOff x="11209545" y="2511944"/>
            <a:chExt cx="809263" cy="1458280"/>
          </a:xfrm>
        </p:grpSpPr>
        <p:sp>
          <p:nvSpPr>
            <p:cNvPr id="719" name="Google Shape;719;p26"/>
            <p:cNvSpPr/>
            <p:nvPr/>
          </p:nvSpPr>
          <p:spPr>
            <a:xfrm>
              <a:off x="11386877" y="3036133"/>
              <a:ext cx="254788" cy="202364"/>
            </a:xfrm>
            <a:custGeom>
              <a:avLst/>
              <a:gdLst/>
              <a:ahLst/>
              <a:cxnLst/>
              <a:rect l="l" t="t" r="r" b="b"/>
              <a:pathLst>
                <a:path w="3786" h="3007" extrusionOk="0">
                  <a:moveTo>
                    <a:pt x="3044" y="1"/>
                  </a:moveTo>
                  <a:lnTo>
                    <a:pt x="1" y="1225"/>
                  </a:lnTo>
                  <a:lnTo>
                    <a:pt x="743" y="3007"/>
                  </a:lnTo>
                  <a:lnTo>
                    <a:pt x="3786" y="1745"/>
                  </a:lnTo>
                  <a:lnTo>
                    <a:pt x="30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6"/>
            <p:cNvSpPr/>
            <p:nvPr/>
          </p:nvSpPr>
          <p:spPr>
            <a:xfrm>
              <a:off x="11384387" y="3021126"/>
              <a:ext cx="224841" cy="115011"/>
            </a:xfrm>
            <a:custGeom>
              <a:avLst/>
              <a:gdLst/>
              <a:ahLst/>
              <a:cxnLst/>
              <a:rect l="l" t="t" r="r" b="b"/>
              <a:pathLst>
                <a:path w="3341" h="1709" extrusionOk="0">
                  <a:moveTo>
                    <a:pt x="3007" y="1"/>
                  </a:moveTo>
                  <a:lnTo>
                    <a:pt x="1" y="1411"/>
                  </a:lnTo>
                  <a:lnTo>
                    <a:pt x="149" y="1708"/>
                  </a:lnTo>
                  <a:lnTo>
                    <a:pt x="3341" y="929"/>
                  </a:lnTo>
                  <a:lnTo>
                    <a:pt x="30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6"/>
            <p:cNvSpPr/>
            <p:nvPr/>
          </p:nvSpPr>
          <p:spPr>
            <a:xfrm>
              <a:off x="11217082" y="2519145"/>
              <a:ext cx="334670" cy="504597"/>
            </a:xfrm>
            <a:custGeom>
              <a:avLst/>
              <a:gdLst/>
              <a:ahLst/>
              <a:cxnLst/>
              <a:rect l="l" t="t" r="r" b="b"/>
              <a:pathLst>
                <a:path w="4973" h="7498" extrusionOk="0">
                  <a:moveTo>
                    <a:pt x="1522" y="1"/>
                  </a:moveTo>
                  <a:lnTo>
                    <a:pt x="0" y="632"/>
                  </a:lnTo>
                  <a:lnTo>
                    <a:pt x="1967" y="7497"/>
                  </a:lnTo>
                  <a:lnTo>
                    <a:pt x="4973" y="6272"/>
                  </a:lnTo>
                  <a:lnTo>
                    <a:pt x="15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6"/>
            <p:cNvSpPr/>
            <p:nvPr/>
          </p:nvSpPr>
          <p:spPr>
            <a:xfrm>
              <a:off x="11214592" y="2514972"/>
              <a:ext cx="107407" cy="51079"/>
            </a:xfrm>
            <a:custGeom>
              <a:avLst/>
              <a:gdLst/>
              <a:ahLst/>
              <a:cxnLst/>
              <a:rect l="l" t="t" r="r" b="b"/>
              <a:pathLst>
                <a:path w="1596" h="759" extrusionOk="0">
                  <a:moveTo>
                    <a:pt x="1380" y="0"/>
                  </a:moveTo>
                  <a:cubicBezTo>
                    <a:pt x="1215" y="0"/>
                    <a:pt x="960" y="58"/>
                    <a:pt x="705" y="174"/>
                  </a:cubicBezTo>
                  <a:cubicBezTo>
                    <a:pt x="297" y="360"/>
                    <a:pt x="0" y="582"/>
                    <a:pt x="37" y="694"/>
                  </a:cubicBezTo>
                  <a:cubicBezTo>
                    <a:pt x="52" y="738"/>
                    <a:pt x="124" y="758"/>
                    <a:pt x="232" y="758"/>
                  </a:cubicBezTo>
                  <a:cubicBezTo>
                    <a:pt x="396" y="758"/>
                    <a:pt x="644" y="709"/>
                    <a:pt x="891" y="619"/>
                  </a:cubicBezTo>
                  <a:cubicBezTo>
                    <a:pt x="1299" y="434"/>
                    <a:pt x="1596" y="211"/>
                    <a:pt x="1559" y="63"/>
                  </a:cubicBezTo>
                  <a:cubicBezTo>
                    <a:pt x="1545" y="21"/>
                    <a:pt x="1479" y="0"/>
                    <a:pt x="1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6"/>
            <p:cNvSpPr/>
            <p:nvPr/>
          </p:nvSpPr>
          <p:spPr>
            <a:xfrm>
              <a:off x="11209545" y="2511944"/>
              <a:ext cx="114944" cy="52223"/>
            </a:xfrm>
            <a:custGeom>
              <a:avLst/>
              <a:gdLst/>
              <a:ahLst/>
              <a:cxnLst/>
              <a:rect l="l" t="t" r="r" b="b"/>
              <a:pathLst>
                <a:path w="1708" h="776" extrusionOk="0">
                  <a:moveTo>
                    <a:pt x="1463" y="0"/>
                  </a:moveTo>
                  <a:cubicBezTo>
                    <a:pt x="1280" y="0"/>
                    <a:pt x="1024" y="71"/>
                    <a:pt x="780" y="182"/>
                  </a:cubicBezTo>
                  <a:cubicBezTo>
                    <a:pt x="372" y="330"/>
                    <a:pt x="1" y="590"/>
                    <a:pt x="75" y="776"/>
                  </a:cubicBezTo>
                  <a:lnTo>
                    <a:pt x="149" y="776"/>
                  </a:lnTo>
                  <a:cubicBezTo>
                    <a:pt x="149" y="776"/>
                    <a:pt x="149" y="739"/>
                    <a:pt x="149" y="739"/>
                  </a:cubicBezTo>
                  <a:cubicBezTo>
                    <a:pt x="112" y="664"/>
                    <a:pt x="372" y="442"/>
                    <a:pt x="817" y="256"/>
                  </a:cubicBezTo>
                  <a:cubicBezTo>
                    <a:pt x="1122" y="129"/>
                    <a:pt x="1374" y="72"/>
                    <a:pt x="1515" y="72"/>
                  </a:cubicBezTo>
                  <a:cubicBezTo>
                    <a:pt x="1580" y="72"/>
                    <a:pt x="1622" y="84"/>
                    <a:pt x="1634" y="108"/>
                  </a:cubicBezTo>
                  <a:cubicBezTo>
                    <a:pt x="1634" y="145"/>
                    <a:pt x="1671" y="145"/>
                    <a:pt x="1671" y="145"/>
                  </a:cubicBezTo>
                  <a:cubicBezTo>
                    <a:pt x="1708" y="145"/>
                    <a:pt x="1708" y="108"/>
                    <a:pt x="1708" y="108"/>
                  </a:cubicBezTo>
                  <a:cubicBezTo>
                    <a:pt x="1678" y="33"/>
                    <a:pt x="1588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6"/>
            <p:cNvSpPr/>
            <p:nvPr/>
          </p:nvSpPr>
          <p:spPr>
            <a:xfrm>
              <a:off x="11316953" y="2516655"/>
              <a:ext cx="247318" cy="444635"/>
            </a:xfrm>
            <a:custGeom>
              <a:avLst/>
              <a:gdLst/>
              <a:ahLst/>
              <a:cxnLst/>
              <a:rect l="l" t="t" r="r" b="b"/>
              <a:pathLst>
                <a:path w="3675" h="6607" extrusionOk="0">
                  <a:moveTo>
                    <a:pt x="38" y="1"/>
                  </a:moveTo>
                  <a:cubicBezTo>
                    <a:pt x="38" y="1"/>
                    <a:pt x="1" y="38"/>
                    <a:pt x="38" y="38"/>
                  </a:cubicBezTo>
                  <a:lnTo>
                    <a:pt x="3600" y="6569"/>
                  </a:lnTo>
                  <a:cubicBezTo>
                    <a:pt x="3600" y="6606"/>
                    <a:pt x="3600" y="6606"/>
                    <a:pt x="3637" y="6606"/>
                  </a:cubicBezTo>
                  <a:cubicBezTo>
                    <a:pt x="3675" y="6606"/>
                    <a:pt x="3675" y="6569"/>
                    <a:pt x="3675" y="6532"/>
                  </a:cubicBezTo>
                  <a:lnTo>
                    <a:pt x="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6"/>
            <p:cNvSpPr/>
            <p:nvPr/>
          </p:nvSpPr>
          <p:spPr>
            <a:xfrm>
              <a:off x="11296966" y="2559120"/>
              <a:ext cx="197384" cy="432117"/>
            </a:xfrm>
            <a:custGeom>
              <a:avLst/>
              <a:gdLst/>
              <a:ahLst/>
              <a:cxnLst/>
              <a:rect l="l" t="t" r="r" b="b"/>
              <a:pathLst>
                <a:path w="2933" h="6421" extrusionOk="0">
                  <a:moveTo>
                    <a:pt x="1" y="1"/>
                  </a:moveTo>
                  <a:lnTo>
                    <a:pt x="2932" y="6421"/>
                  </a:lnTo>
                  <a:close/>
                </a:path>
              </a:pathLst>
            </a:custGeom>
            <a:solidFill>
              <a:srgbClr val="FFFB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6"/>
            <p:cNvSpPr/>
            <p:nvPr/>
          </p:nvSpPr>
          <p:spPr>
            <a:xfrm>
              <a:off x="11294476" y="2556630"/>
              <a:ext cx="204854" cy="437097"/>
            </a:xfrm>
            <a:custGeom>
              <a:avLst/>
              <a:gdLst/>
              <a:ahLst/>
              <a:cxnLst/>
              <a:rect l="l" t="t" r="r" b="b"/>
              <a:pathLst>
                <a:path w="3044" h="6495" extrusionOk="0">
                  <a:moveTo>
                    <a:pt x="38" y="0"/>
                  </a:moveTo>
                  <a:cubicBezTo>
                    <a:pt x="1" y="0"/>
                    <a:pt x="1" y="38"/>
                    <a:pt x="1" y="38"/>
                  </a:cubicBezTo>
                  <a:lnTo>
                    <a:pt x="2932" y="6495"/>
                  </a:lnTo>
                  <a:lnTo>
                    <a:pt x="3007" y="6495"/>
                  </a:lnTo>
                  <a:cubicBezTo>
                    <a:pt x="3007" y="6495"/>
                    <a:pt x="3044" y="6458"/>
                    <a:pt x="3007" y="6458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6"/>
            <p:cNvSpPr/>
            <p:nvPr/>
          </p:nvSpPr>
          <p:spPr>
            <a:xfrm>
              <a:off x="11279468" y="2869771"/>
              <a:ext cx="357215" cy="265354"/>
            </a:xfrm>
            <a:custGeom>
              <a:avLst/>
              <a:gdLst/>
              <a:ahLst/>
              <a:cxnLst/>
              <a:rect l="l" t="t" r="r" b="b"/>
              <a:pathLst>
                <a:path w="5308" h="3943" extrusionOk="0">
                  <a:moveTo>
                    <a:pt x="4200" y="1"/>
                  </a:moveTo>
                  <a:cubicBezTo>
                    <a:pt x="4160" y="1"/>
                    <a:pt x="4121" y="8"/>
                    <a:pt x="4083" y="23"/>
                  </a:cubicBezTo>
                  <a:lnTo>
                    <a:pt x="298" y="1582"/>
                  </a:lnTo>
                  <a:cubicBezTo>
                    <a:pt x="75" y="1656"/>
                    <a:pt x="1" y="1916"/>
                    <a:pt x="112" y="2176"/>
                  </a:cubicBezTo>
                  <a:lnTo>
                    <a:pt x="706" y="3623"/>
                  </a:lnTo>
                  <a:cubicBezTo>
                    <a:pt x="795" y="3830"/>
                    <a:pt x="954" y="3942"/>
                    <a:pt x="1109" y="3942"/>
                  </a:cubicBezTo>
                  <a:cubicBezTo>
                    <a:pt x="1148" y="3942"/>
                    <a:pt x="1188" y="3935"/>
                    <a:pt x="1226" y="3920"/>
                  </a:cubicBezTo>
                  <a:lnTo>
                    <a:pt x="5048" y="2361"/>
                  </a:lnTo>
                  <a:cubicBezTo>
                    <a:pt x="5234" y="2287"/>
                    <a:pt x="5308" y="2027"/>
                    <a:pt x="5196" y="1768"/>
                  </a:cubicBezTo>
                  <a:lnTo>
                    <a:pt x="4603" y="320"/>
                  </a:lnTo>
                  <a:cubicBezTo>
                    <a:pt x="4514" y="113"/>
                    <a:pt x="4355" y="1"/>
                    <a:pt x="4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6"/>
            <p:cNvSpPr/>
            <p:nvPr/>
          </p:nvSpPr>
          <p:spPr>
            <a:xfrm>
              <a:off x="11279468" y="2867281"/>
              <a:ext cx="357215" cy="271344"/>
            </a:xfrm>
            <a:custGeom>
              <a:avLst/>
              <a:gdLst/>
              <a:ahLst/>
              <a:cxnLst/>
              <a:rect l="l" t="t" r="r" b="b"/>
              <a:pathLst>
                <a:path w="5308" h="4032" extrusionOk="0">
                  <a:moveTo>
                    <a:pt x="4194" y="60"/>
                  </a:moveTo>
                  <a:cubicBezTo>
                    <a:pt x="4343" y="60"/>
                    <a:pt x="4491" y="172"/>
                    <a:pt x="4566" y="357"/>
                  </a:cubicBezTo>
                  <a:lnTo>
                    <a:pt x="5159" y="1842"/>
                  </a:lnTo>
                  <a:cubicBezTo>
                    <a:pt x="5234" y="1953"/>
                    <a:pt x="5234" y="2101"/>
                    <a:pt x="5159" y="2213"/>
                  </a:cubicBezTo>
                  <a:cubicBezTo>
                    <a:pt x="5122" y="2287"/>
                    <a:pt x="5085" y="2324"/>
                    <a:pt x="5011" y="2361"/>
                  </a:cubicBezTo>
                  <a:lnTo>
                    <a:pt x="1226" y="3920"/>
                  </a:lnTo>
                  <a:cubicBezTo>
                    <a:pt x="1188" y="3938"/>
                    <a:pt x="1151" y="3948"/>
                    <a:pt x="1114" y="3948"/>
                  </a:cubicBezTo>
                  <a:cubicBezTo>
                    <a:pt x="1077" y="3948"/>
                    <a:pt x="1040" y="3938"/>
                    <a:pt x="1003" y="3920"/>
                  </a:cubicBezTo>
                  <a:cubicBezTo>
                    <a:pt x="892" y="3883"/>
                    <a:pt x="817" y="3771"/>
                    <a:pt x="743" y="3660"/>
                  </a:cubicBezTo>
                  <a:lnTo>
                    <a:pt x="149" y="2176"/>
                  </a:lnTo>
                  <a:cubicBezTo>
                    <a:pt x="112" y="2064"/>
                    <a:pt x="112" y="1916"/>
                    <a:pt x="149" y="1805"/>
                  </a:cubicBezTo>
                  <a:cubicBezTo>
                    <a:pt x="186" y="1730"/>
                    <a:pt x="224" y="1693"/>
                    <a:pt x="298" y="1656"/>
                  </a:cubicBezTo>
                  <a:lnTo>
                    <a:pt x="4083" y="97"/>
                  </a:lnTo>
                  <a:cubicBezTo>
                    <a:pt x="4120" y="97"/>
                    <a:pt x="4157" y="60"/>
                    <a:pt x="4194" y="60"/>
                  </a:cubicBezTo>
                  <a:close/>
                  <a:moveTo>
                    <a:pt x="4185" y="1"/>
                  </a:moveTo>
                  <a:cubicBezTo>
                    <a:pt x="4138" y="1"/>
                    <a:pt x="4091" y="8"/>
                    <a:pt x="4046" y="23"/>
                  </a:cubicBezTo>
                  <a:lnTo>
                    <a:pt x="261" y="1582"/>
                  </a:lnTo>
                  <a:cubicBezTo>
                    <a:pt x="186" y="1619"/>
                    <a:pt x="112" y="1693"/>
                    <a:pt x="75" y="1767"/>
                  </a:cubicBezTo>
                  <a:cubicBezTo>
                    <a:pt x="1" y="1916"/>
                    <a:pt x="1" y="2064"/>
                    <a:pt x="75" y="2213"/>
                  </a:cubicBezTo>
                  <a:lnTo>
                    <a:pt x="669" y="3697"/>
                  </a:lnTo>
                  <a:cubicBezTo>
                    <a:pt x="743" y="3808"/>
                    <a:pt x="854" y="3920"/>
                    <a:pt x="966" y="3994"/>
                  </a:cubicBezTo>
                  <a:cubicBezTo>
                    <a:pt x="1040" y="3994"/>
                    <a:pt x="1077" y="4031"/>
                    <a:pt x="1114" y="4031"/>
                  </a:cubicBezTo>
                  <a:cubicBezTo>
                    <a:pt x="1188" y="4031"/>
                    <a:pt x="1226" y="3994"/>
                    <a:pt x="1263" y="3994"/>
                  </a:cubicBezTo>
                  <a:lnTo>
                    <a:pt x="5048" y="2435"/>
                  </a:lnTo>
                  <a:cubicBezTo>
                    <a:pt x="5122" y="2398"/>
                    <a:pt x="5196" y="2324"/>
                    <a:pt x="5234" y="2250"/>
                  </a:cubicBezTo>
                  <a:cubicBezTo>
                    <a:pt x="5308" y="2101"/>
                    <a:pt x="5308" y="1953"/>
                    <a:pt x="5234" y="1805"/>
                  </a:cubicBezTo>
                  <a:lnTo>
                    <a:pt x="4640" y="320"/>
                  </a:lnTo>
                  <a:cubicBezTo>
                    <a:pt x="4551" y="113"/>
                    <a:pt x="4369" y="1"/>
                    <a:pt x="4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6"/>
            <p:cNvSpPr/>
            <p:nvPr/>
          </p:nvSpPr>
          <p:spPr>
            <a:xfrm>
              <a:off x="11222062" y="2910621"/>
              <a:ext cx="512067" cy="281977"/>
            </a:xfrm>
            <a:custGeom>
              <a:avLst/>
              <a:gdLst/>
              <a:ahLst/>
              <a:cxnLst/>
              <a:rect l="l" t="t" r="r" b="b"/>
              <a:pathLst>
                <a:path w="7609" h="4190" extrusionOk="0">
                  <a:moveTo>
                    <a:pt x="6868" y="1"/>
                  </a:moveTo>
                  <a:cubicBezTo>
                    <a:pt x="6842" y="1"/>
                    <a:pt x="6816" y="4"/>
                    <a:pt x="6792" y="10"/>
                  </a:cubicBezTo>
                  <a:lnTo>
                    <a:pt x="223" y="2719"/>
                  </a:lnTo>
                  <a:cubicBezTo>
                    <a:pt x="75" y="2793"/>
                    <a:pt x="0" y="2979"/>
                    <a:pt x="75" y="3164"/>
                  </a:cubicBezTo>
                  <a:lnTo>
                    <a:pt x="409" y="3944"/>
                  </a:lnTo>
                  <a:cubicBezTo>
                    <a:pt x="467" y="4090"/>
                    <a:pt x="594" y="4190"/>
                    <a:pt x="718" y="4190"/>
                  </a:cubicBezTo>
                  <a:cubicBezTo>
                    <a:pt x="752" y="4190"/>
                    <a:pt x="785" y="4182"/>
                    <a:pt x="817" y="4166"/>
                  </a:cubicBezTo>
                  <a:lnTo>
                    <a:pt x="7385" y="1457"/>
                  </a:lnTo>
                  <a:cubicBezTo>
                    <a:pt x="7534" y="1420"/>
                    <a:pt x="7608" y="1198"/>
                    <a:pt x="7534" y="1012"/>
                  </a:cubicBezTo>
                  <a:lnTo>
                    <a:pt x="7200" y="233"/>
                  </a:lnTo>
                  <a:cubicBezTo>
                    <a:pt x="7138" y="78"/>
                    <a:pt x="6999" y="1"/>
                    <a:pt x="6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6"/>
            <p:cNvSpPr/>
            <p:nvPr/>
          </p:nvSpPr>
          <p:spPr>
            <a:xfrm>
              <a:off x="11219572" y="2907256"/>
              <a:ext cx="517047" cy="288774"/>
            </a:xfrm>
            <a:custGeom>
              <a:avLst/>
              <a:gdLst/>
              <a:ahLst/>
              <a:cxnLst/>
              <a:rect l="l" t="t" r="r" b="b"/>
              <a:pathLst>
                <a:path w="7683" h="4291" extrusionOk="0">
                  <a:moveTo>
                    <a:pt x="6924" y="88"/>
                  </a:moveTo>
                  <a:cubicBezTo>
                    <a:pt x="7024" y="88"/>
                    <a:pt x="7138" y="165"/>
                    <a:pt x="7200" y="320"/>
                  </a:cubicBezTo>
                  <a:lnTo>
                    <a:pt x="7534" y="1099"/>
                  </a:lnTo>
                  <a:cubicBezTo>
                    <a:pt x="7608" y="1248"/>
                    <a:pt x="7534" y="1433"/>
                    <a:pt x="7422" y="1470"/>
                  </a:cubicBezTo>
                  <a:lnTo>
                    <a:pt x="817" y="4179"/>
                  </a:lnTo>
                  <a:cubicBezTo>
                    <a:pt x="798" y="4198"/>
                    <a:pt x="770" y="4207"/>
                    <a:pt x="743" y="4207"/>
                  </a:cubicBezTo>
                  <a:cubicBezTo>
                    <a:pt x="715" y="4207"/>
                    <a:pt x="687" y="4198"/>
                    <a:pt x="668" y="4179"/>
                  </a:cubicBezTo>
                  <a:cubicBezTo>
                    <a:pt x="594" y="4142"/>
                    <a:pt x="520" y="4068"/>
                    <a:pt x="483" y="3994"/>
                  </a:cubicBezTo>
                  <a:lnTo>
                    <a:pt x="149" y="3214"/>
                  </a:lnTo>
                  <a:cubicBezTo>
                    <a:pt x="75" y="3029"/>
                    <a:pt x="149" y="2880"/>
                    <a:pt x="260" y="2806"/>
                  </a:cubicBezTo>
                  <a:lnTo>
                    <a:pt x="6866" y="97"/>
                  </a:lnTo>
                  <a:cubicBezTo>
                    <a:pt x="6884" y="91"/>
                    <a:pt x="6904" y="88"/>
                    <a:pt x="6924" y="88"/>
                  </a:cubicBezTo>
                  <a:close/>
                  <a:moveTo>
                    <a:pt x="6929" y="0"/>
                  </a:moveTo>
                  <a:cubicBezTo>
                    <a:pt x="6894" y="0"/>
                    <a:pt x="6860" y="8"/>
                    <a:pt x="6829" y="23"/>
                  </a:cubicBezTo>
                  <a:lnTo>
                    <a:pt x="223" y="2732"/>
                  </a:lnTo>
                  <a:cubicBezTo>
                    <a:pt x="75" y="2806"/>
                    <a:pt x="0" y="3029"/>
                    <a:pt x="75" y="3252"/>
                  </a:cubicBezTo>
                  <a:lnTo>
                    <a:pt x="409" y="4031"/>
                  </a:lnTo>
                  <a:cubicBezTo>
                    <a:pt x="446" y="4142"/>
                    <a:pt x="520" y="4216"/>
                    <a:pt x="631" y="4254"/>
                  </a:cubicBezTo>
                  <a:cubicBezTo>
                    <a:pt x="668" y="4291"/>
                    <a:pt x="705" y="4291"/>
                    <a:pt x="743" y="4291"/>
                  </a:cubicBezTo>
                  <a:cubicBezTo>
                    <a:pt x="780" y="4291"/>
                    <a:pt x="817" y="4291"/>
                    <a:pt x="854" y="4254"/>
                  </a:cubicBezTo>
                  <a:lnTo>
                    <a:pt x="7459" y="1545"/>
                  </a:lnTo>
                  <a:cubicBezTo>
                    <a:pt x="7608" y="1507"/>
                    <a:pt x="7682" y="1285"/>
                    <a:pt x="7608" y="1062"/>
                  </a:cubicBezTo>
                  <a:lnTo>
                    <a:pt x="7274" y="283"/>
                  </a:lnTo>
                  <a:cubicBezTo>
                    <a:pt x="7215" y="107"/>
                    <a:pt x="7064" y="0"/>
                    <a:pt x="6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6"/>
            <p:cNvSpPr/>
            <p:nvPr/>
          </p:nvSpPr>
          <p:spPr>
            <a:xfrm>
              <a:off x="11454310" y="2918765"/>
              <a:ext cx="282313" cy="199874"/>
            </a:xfrm>
            <a:custGeom>
              <a:avLst/>
              <a:gdLst/>
              <a:ahLst/>
              <a:cxnLst/>
              <a:rect l="l" t="t" r="r" b="b"/>
              <a:pathLst>
                <a:path w="4195" h="2970" extrusionOk="0">
                  <a:moveTo>
                    <a:pt x="3675" y="0"/>
                  </a:moveTo>
                  <a:lnTo>
                    <a:pt x="3675" y="0"/>
                  </a:lnTo>
                  <a:cubicBezTo>
                    <a:pt x="3675" y="1"/>
                    <a:pt x="3971" y="817"/>
                    <a:pt x="3229" y="1336"/>
                  </a:cubicBezTo>
                  <a:cubicBezTo>
                    <a:pt x="2339" y="1967"/>
                    <a:pt x="1" y="2969"/>
                    <a:pt x="1" y="2969"/>
                  </a:cubicBezTo>
                  <a:lnTo>
                    <a:pt x="4009" y="1336"/>
                  </a:lnTo>
                  <a:cubicBezTo>
                    <a:pt x="4009" y="1336"/>
                    <a:pt x="4194" y="1077"/>
                    <a:pt x="4083" y="891"/>
                  </a:cubicBezTo>
                  <a:cubicBezTo>
                    <a:pt x="4009" y="706"/>
                    <a:pt x="3675" y="1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6"/>
            <p:cNvSpPr/>
            <p:nvPr/>
          </p:nvSpPr>
          <p:spPr>
            <a:xfrm>
              <a:off x="11389367" y="2876299"/>
              <a:ext cx="217371" cy="154919"/>
            </a:xfrm>
            <a:custGeom>
              <a:avLst/>
              <a:gdLst/>
              <a:ahLst/>
              <a:cxnLst/>
              <a:rect l="l" t="t" r="r" b="b"/>
              <a:pathLst>
                <a:path w="3230" h="2302" extrusionOk="0">
                  <a:moveTo>
                    <a:pt x="2821" y="1"/>
                  </a:moveTo>
                  <a:cubicBezTo>
                    <a:pt x="2821" y="1"/>
                    <a:pt x="3044" y="632"/>
                    <a:pt x="2487" y="1040"/>
                  </a:cubicBezTo>
                  <a:cubicBezTo>
                    <a:pt x="1819" y="1522"/>
                    <a:pt x="1" y="2301"/>
                    <a:pt x="1" y="2301"/>
                  </a:cubicBezTo>
                  <a:lnTo>
                    <a:pt x="3229" y="965"/>
                  </a:lnTo>
                  <a:cubicBezTo>
                    <a:pt x="3229" y="965"/>
                    <a:pt x="3192" y="817"/>
                    <a:pt x="3155" y="669"/>
                  </a:cubicBezTo>
                  <a:cubicBezTo>
                    <a:pt x="3081" y="557"/>
                    <a:pt x="2821" y="1"/>
                    <a:pt x="2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6"/>
            <p:cNvSpPr/>
            <p:nvPr/>
          </p:nvSpPr>
          <p:spPr>
            <a:xfrm>
              <a:off x="11331961" y="2631534"/>
              <a:ext cx="147382" cy="277266"/>
            </a:xfrm>
            <a:custGeom>
              <a:avLst/>
              <a:gdLst/>
              <a:ahLst/>
              <a:cxnLst/>
              <a:rect l="l" t="t" r="r" b="b"/>
              <a:pathLst>
                <a:path w="2190" h="4120" extrusionOk="0">
                  <a:moveTo>
                    <a:pt x="0" y="1"/>
                  </a:moveTo>
                  <a:lnTo>
                    <a:pt x="1856" y="4120"/>
                  </a:lnTo>
                  <a:lnTo>
                    <a:pt x="2190" y="4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6"/>
            <p:cNvSpPr/>
            <p:nvPr/>
          </p:nvSpPr>
          <p:spPr>
            <a:xfrm>
              <a:off x="11239560" y="2569148"/>
              <a:ext cx="134931" cy="387163"/>
            </a:xfrm>
            <a:custGeom>
              <a:avLst/>
              <a:gdLst/>
              <a:ahLst/>
              <a:cxnLst/>
              <a:rect l="l" t="t" r="r" b="b"/>
              <a:pathLst>
                <a:path w="2005" h="5753" extrusionOk="0">
                  <a:moveTo>
                    <a:pt x="0" y="0"/>
                  </a:moveTo>
                  <a:lnTo>
                    <a:pt x="1670" y="5752"/>
                  </a:lnTo>
                  <a:lnTo>
                    <a:pt x="2004" y="55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6"/>
            <p:cNvSpPr/>
            <p:nvPr/>
          </p:nvSpPr>
          <p:spPr>
            <a:xfrm>
              <a:off x="11232022" y="2561610"/>
              <a:ext cx="122481" cy="389653"/>
            </a:xfrm>
            <a:custGeom>
              <a:avLst/>
              <a:gdLst/>
              <a:ahLst/>
              <a:cxnLst/>
              <a:rect l="l" t="t" r="r" b="b"/>
              <a:pathLst>
                <a:path w="1820" h="5790" extrusionOk="0">
                  <a:moveTo>
                    <a:pt x="38" y="1"/>
                  </a:moveTo>
                  <a:cubicBezTo>
                    <a:pt x="1" y="1"/>
                    <a:pt x="1" y="38"/>
                    <a:pt x="1" y="38"/>
                  </a:cubicBezTo>
                  <a:lnTo>
                    <a:pt x="1745" y="5753"/>
                  </a:lnTo>
                  <a:cubicBezTo>
                    <a:pt x="1745" y="5790"/>
                    <a:pt x="1745" y="5790"/>
                    <a:pt x="1782" y="5790"/>
                  </a:cubicBezTo>
                  <a:cubicBezTo>
                    <a:pt x="1819" y="5790"/>
                    <a:pt x="1819" y="5753"/>
                    <a:pt x="1819" y="5753"/>
                  </a:cubicBezTo>
                  <a:lnTo>
                    <a:pt x="75" y="38"/>
                  </a:lnTo>
                  <a:cubicBezTo>
                    <a:pt x="75" y="1"/>
                    <a:pt x="38" y="1"/>
                    <a:pt x="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6"/>
            <p:cNvSpPr/>
            <p:nvPr/>
          </p:nvSpPr>
          <p:spPr>
            <a:xfrm>
              <a:off x="11334451" y="3100808"/>
              <a:ext cx="684348" cy="865782"/>
            </a:xfrm>
            <a:custGeom>
              <a:avLst/>
              <a:gdLst/>
              <a:ahLst/>
              <a:cxnLst/>
              <a:rect l="l" t="t" r="r" b="b"/>
              <a:pathLst>
                <a:path w="10169" h="12865" extrusionOk="0">
                  <a:moveTo>
                    <a:pt x="5142" y="0"/>
                  </a:moveTo>
                  <a:cubicBezTo>
                    <a:pt x="4999" y="0"/>
                    <a:pt x="4854" y="26"/>
                    <a:pt x="4713" y="79"/>
                  </a:cubicBezTo>
                  <a:lnTo>
                    <a:pt x="891" y="1637"/>
                  </a:lnTo>
                  <a:cubicBezTo>
                    <a:pt x="297" y="1897"/>
                    <a:pt x="0" y="2565"/>
                    <a:pt x="260" y="3196"/>
                  </a:cubicBezTo>
                  <a:lnTo>
                    <a:pt x="3934" y="12140"/>
                  </a:lnTo>
                  <a:cubicBezTo>
                    <a:pt x="4130" y="12586"/>
                    <a:pt x="4556" y="12865"/>
                    <a:pt x="5024" y="12865"/>
                  </a:cubicBezTo>
                  <a:cubicBezTo>
                    <a:pt x="5178" y="12865"/>
                    <a:pt x="5336" y="12835"/>
                    <a:pt x="5493" y="12770"/>
                  </a:cubicBezTo>
                  <a:lnTo>
                    <a:pt x="9278" y="11212"/>
                  </a:lnTo>
                  <a:cubicBezTo>
                    <a:pt x="9872" y="10989"/>
                    <a:pt x="10169" y="10284"/>
                    <a:pt x="9909" y="9690"/>
                  </a:cubicBezTo>
                  <a:lnTo>
                    <a:pt x="6235" y="747"/>
                  </a:lnTo>
                  <a:cubicBezTo>
                    <a:pt x="6037" y="266"/>
                    <a:pt x="5601" y="0"/>
                    <a:pt x="5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6"/>
            <p:cNvSpPr/>
            <p:nvPr/>
          </p:nvSpPr>
          <p:spPr>
            <a:xfrm>
              <a:off x="11391857" y="3248394"/>
              <a:ext cx="512067" cy="429627"/>
            </a:xfrm>
            <a:custGeom>
              <a:avLst/>
              <a:gdLst/>
              <a:ahLst/>
              <a:cxnLst/>
              <a:rect l="l" t="t" r="r" b="b"/>
              <a:pathLst>
                <a:path w="7609" h="6384" extrusionOk="0">
                  <a:moveTo>
                    <a:pt x="5976" y="1"/>
                  </a:moveTo>
                  <a:lnTo>
                    <a:pt x="1" y="2450"/>
                  </a:lnTo>
                  <a:lnTo>
                    <a:pt x="1634" y="6384"/>
                  </a:lnTo>
                  <a:lnTo>
                    <a:pt x="7609" y="3898"/>
                  </a:lnTo>
                  <a:lnTo>
                    <a:pt x="59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6"/>
            <p:cNvSpPr/>
            <p:nvPr/>
          </p:nvSpPr>
          <p:spPr>
            <a:xfrm>
              <a:off x="11514542" y="3305867"/>
              <a:ext cx="194557" cy="199941"/>
            </a:xfrm>
            <a:custGeom>
              <a:avLst/>
              <a:gdLst/>
              <a:ahLst/>
              <a:cxnLst/>
              <a:rect l="l" t="t" r="r" b="b"/>
              <a:pathLst>
                <a:path w="2891" h="2971" extrusionOk="0">
                  <a:moveTo>
                    <a:pt x="219" y="1"/>
                  </a:moveTo>
                  <a:cubicBezTo>
                    <a:pt x="219" y="1"/>
                    <a:pt x="0" y="2971"/>
                    <a:pt x="1083" y="2971"/>
                  </a:cubicBezTo>
                  <a:cubicBezTo>
                    <a:pt x="1180" y="2971"/>
                    <a:pt x="1288" y="2947"/>
                    <a:pt x="1407" y="2895"/>
                  </a:cubicBezTo>
                  <a:cubicBezTo>
                    <a:pt x="2891" y="2301"/>
                    <a:pt x="219" y="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6"/>
            <p:cNvSpPr/>
            <p:nvPr/>
          </p:nvSpPr>
          <p:spPr>
            <a:xfrm>
              <a:off x="11661859" y="3348332"/>
              <a:ext cx="194624" cy="199941"/>
            </a:xfrm>
            <a:custGeom>
              <a:avLst/>
              <a:gdLst/>
              <a:ahLst/>
              <a:cxnLst/>
              <a:rect l="l" t="t" r="r" b="b"/>
              <a:pathLst>
                <a:path w="2892" h="2971" extrusionOk="0">
                  <a:moveTo>
                    <a:pt x="219" y="0"/>
                  </a:moveTo>
                  <a:cubicBezTo>
                    <a:pt x="219" y="1"/>
                    <a:pt x="1" y="2971"/>
                    <a:pt x="1084" y="2971"/>
                  </a:cubicBezTo>
                  <a:cubicBezTo>
                    <a:pt x="1181" y="2971"/>
                    <a:pt x="1288" y="2947"/>
                    <a:pt x="1407" y="2895"/>
                  </a:cubicBezTo>
                  <a:cubicBezTo>
                    <a:pt x="2891" y="2301"/>
                    <a:pt x="220" y="1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6"/>
            <p:cNvSpPr/>
            <p:nvPr/>
          </p:nvSpPr>
          <p:spPr>
            <a:xfrm>
              <a:off x="11589177" y="3574591"/>
              <a:ext cx="262326" cy="130961"/>
            </a:xfrm>
            <a:custGeom>
              <a:avLst/>
              <a:gdLst/>
              <a:ahLst/>
              <a:cxnLst/>
              <a:rect l="l" t="t" r="r" b="b"/>
              <a:pathLst>
                <a:path w="3898" h="1946" extrusionOk="0">
                  <a:moveTo>
                    <a:pt x="3628" y="1"/>
                  </a:moveTo>
                  <a:cubicBezTo>
                    <a:pt x="3606" y="1"/>
                    <a:pt x="3583" y="5"/>
                    <a:pt x="3563" y="15"/>
                  </a:cubicBezTo>
                  <a:lnTo>
                    <a:pt x="112" y="1426"/>
                  </a:lnTo>
                  <a:cubicBezTo>
                    <a:pt x="38" y="1463"/>
                    <a:pt x="1" y="1537"/>
                    <a:pt x="38" y="1611"/>
                  </a:cubicBezTo>
                  <a:lnTo>
                    <a:pt x="149" y="1871"/>
                  </a:lnTo>
                  <a:cubicBezTo>
                    <a:pt x="186" y="1945"/>
                    <a:pt x="260" y="1945"/>
                    <a:pt x="335" y="1945"/>
                  </a:cubicBezTo>
                  <a:lnTo>
                    <a:pt x="3786" y="498"/>
                  </a:lnTo>
                  <a:cubicBezTo>
                    <a:pt x="3860" y="498"/>
                    <a:pt x="3897" y="387"/>
                    <a:pt x="3860" y="312"/>
                  </a:cubicBezTo>
                  <a:lnTo>
                    <a:pt x="3749" y="90"/>
                  </a:lnTo>
                  <a:cubicBezTo>
                    <a:pt x="3749" y="35"/>
                    <a:pt x="3689" y="1"/>
                    <a:pt x="36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6"/>
            <p:cNvSpPr/>
            <p:nvPr/>
          </p:nvSpPr>
          <p:spPr>
            <a:xfrm>
              <a:off x="11649140" y="3649561"/>
              <a:ext cx="192336" cy="99331"/>
            </a:xfrm>
            <a:custGeom>
              <a:avLst/>
              <a:gdLst/>
              <a:ahLst/>
              <a:cxnLst/>
              <a:rect l="l" t="t" r="r" b="b"/>
              <a:pathLst>
                <a:path w="2858" h="1476" extrusionOk="0">
                  <a:moveTo>
                    <a:pt x="2569" y="1"/>
                  </a:moveTo>
                  <a:cubicBezTo>
                    <a:pt x="2542" y="1"/>
                    <a:pt x="2515" y="5"/>
                    <a:pt x="2487" y="15"/>
                  </a:cubicBezTo>
                  <a:lnTo>
                    <a:pt x="149" y="980"/>
                  </a:lnTo>
                  <a:cubicBezTo>
                    <a:pt x="37" y="1017"/>
                    <a:pt x="0" y="1128"/>
                    <a:pt x="37" y="1239"/>
                  </a:cubicBezTo>
                  <a:lnTo>
                    <a:pt x="112" y="1351"/>
                  </a:lnTo>
                  <a:cubicBezTo>
                    <a:pt x="139" y="1434"/>
                    <a:pt x="209" y="1476"/>
                    <a:pt x="289" y="1476"/>
                  </a:cubicBezTo>
                  <a:cubicBezTo>
                    <a:pt x="316" y="1476"/>
                    <a:pt x="344" y="1471"/>
                    <a:pt x="371" y="1462"/>
                  </a:cubicBezTo>
                  <a:lnTo>
                    <a:pt x="2672" y="497"/>
                  </a:lnTo>
                  <a:cubicBezTo>
                    <a:pt x="2784" y="460"/>
                    <a:pt x="2858" y="349"/>
                    <a:pt x="2784" y="237"/>
                  </a:cubicBezTo>
                  <a:lnTo>
                    <a:pt x="2746" y="126"/>
                  </a:lnTo>
                  <a:cubicBezTo>
                    <a:pt x="2719" y="43"/>
                    <a:pt x="2649" y="1"/>
                    <a:pt x="25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6"/>
            <p:cNvSpPr/>
            <p:nvPr/>
          </p:nvSpPr>
          <p:spPr>
            <a:xfrm>
              <a:off x="11813954" y="3355802"/>
              <a:ext cx="204854" cy="559511"/>
            </a:xfrm>
            <a:custGeom>
              <a:avLst/>
              <a:gdLst/>
              <a:ahLst/>
              <a:cxnLst/>
              <a:rect l="l" t="t" r="r" b="b"/>
              <a:pathLst>
                <a:path w="3044" h="8314" extrusionOk="0">
                  <a:moveTo>
                    <a:pt x="372" y="1"/>
                  </a:moveTo>
                  <a:lnTo>
                    <a:pt x="335" y="38"/>
                  </a:lnTo>
                  <a:cubicBezTo>
                    <a:pt x="335" y="38"/>
                    <a:pt x="2969" y="5827"/>
                    <a:pt x="1893" y="6866"/>
                  </a:cubicBezTo>
                  <a:cubicBezTo>
                    <a:pt x="1188" y="7571"/>
                    <a:pt x="706" y="7794"/>
                    <a:pt x="1" y="8313"/>
                  </a:cubicBezTo>
                  <a:lnTo>
                    <a:pt x="2153" y="7423"/>
                  </a:lnTo>
                  <a:cubicBezTo>
                    <a:pt x="2747" y="7200"/>
                    <a:pt x="3044" y="6495"/>
                    <a:pt x="2784" y="590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6"/>
            <p:cNvSpPr/>
            <p:nvPr/>
          </p:nvSpPr>
          <p:spPr>
            <a:xfrm>
              <a:off x="11576726" y="3097981"/>
              <a:ext cx="437097" cy="872243"/>
            </a:xfrm>
            <a:custGeom>
              <a:avLst/>
              <a:gdLst/>
              <a:ahLst/>
              <a:cxnLst/>
              <a:rect l="l" t="t" r="r" b="b"/>
              <a:pathLst>
                <a:path w="6495" h="12961" extrusionOk="0">
                  <a:moveTo>
                    <a:pt x="1540" y="0"/>
                  </a:moveTo>
                  <a:cubicBezTo>
                    <a:pt x="1382" y="0"/>
                    <a:pt x="1225" y="28"/>
                    <a:pt x="1076" y="84"/>
                  </a:cubicBezTo>
                  <a:lnTo>
                    <a:pt x="0" y="529"/>
                  </a:lnTo>
                  <a:cubicBezTo>
                    <a:pt x="0" y="529"/>
                    <a:pt x="0" y="566"/>
                    <a:pt x="0" y="566"/>
                  </a:cubicBezTo>
                  <a:cubicBezTo>
                    <a:pt x="0" y="603"/>
                    <a:pt x="37" y="603"/>
                    <a:pt x="37" y="603"/>
                  </a:cubicBezTo>
                  <a:lnTo>
                    <a:pt x="1113" y="158"/>
                  </a:lnTo>
                  <a:cubicBezTo>
                    <a:pt x="1256" y="104"/>
                    <a:pt x="1402" y="79"/>
                    <a:pt x="1546" y="79"/>
                  </a:cubicBezTo>
                  <a:cubicBezTo>
                    <a:pt x="2002" y="79"/>
                    <a:pt x="2428" y="337"/>
                    <a:pt x="2598" y="789"/>
                  </a:cubicBezTo>
                  <a:lnTo>
                    <a:pt x="6272" y="9732"/>
                  </a:lnTo>
                  <a:cubicBezTo>
                    <a:pt x="6383" y="10029"/>
                    <a:pt x="6383" y="10326"/>
                    <a:pt x="6272" y="10623"/>
                  </a:cubicBezTo>
                  <a:cubicBezTo>
                    <a:pt x="6160" y="10883"/>
                    <a:pt x="5938" y="11105"/>
                    <a:pt x="5641" y="11217"/>
                  </a:cubicBezTo>
                  <a:lnTo>
                    <a:pt x="1856" y="12775"/>
                  </a:lnTo>
                  <a:cubicBezTo>
                    <a:pt x="1726" y="12831"/>
                    <a:pt x="1577" y="12859"/>
                    <a:pt x="1429" y="12859"/>
                  </a:cubicBezTo>
                  <a:cubicBezTo>
                    <a:pt x="1280" y="12859"/>
                    <a:pt x="1132" y="12831"/>
                    <a:pt x="1002" y="12775"/>
                  </a:cubicBezTo>
                  <a:cubicBezTo>
                    <a:pt x="705" y="12664"/>
                    <a:pt x="483" y="12441"/>
                    <a:pt x="371" y="12144"/>
                  </a:cubicBezTo>
                  <a:lnTo>
                    <a:pt x="334" y="12144"/>
                  </a:lnTo>
                  <a:cubicBezTo>
                    <a:pt x="297" y="12144"/>
                    <a:pt x="297" y="12182"/>
                    <a:pt x="297" y="12182"/>
                  </a:cubicBezTo>
                  <a:cubicBezTo>
                    <a:pt x="445" y="12478"/>
                    <a:pt x="668" y="12738"/>
                    <a:pt x="965" y="12850"/>
                  </a:cubicBezTo>
                  <a:cubicBezTo>
                    <a:pt x="1113" y="12924"/>
                    <a:pt x="1262" y="12961"/>
                    <a:pt x="1447" y="12961"/>
                  </a:cubicBezTo>
                  <a:cubicBezTo>
                    <a:pt x="1596" y="12961"/>
                    <a:pt x="1744" y="12924"/>
                    <a:pt x="1893" y="12850"/>
                  </a:cubicBezTo>
                  <a:lnTo>
                    <a:pt x="5678" y="11291"/>
                  </a:lnTo>
                  <a:cubicBezTo>
                    <a:pt x="5975" y="11180"/>
                    <a:pt x="6235" y="10957"/>
                    <a:pt x="6346" y="10623"/>
                  </a:cubicBezTo>
                  <a:cubicBezTo>
                    <a:pt x="6457" y="10326"/>
                    <a:pt x="6494" y="9992"/>
                    <a:pt x="6346" y="9695"/>
                  </a:cubicBezTo>
                  <a:lnTo>
                    <a:pt x="2672" y="752"/>
                  </a:lnTo>
                  <a:cubicBezTo>
                    <a:pt x="2561" y="455"/>
                    <a:pt x="2301" y="232"/>
                    <a:pt x="2004" y="84"/>
                  </a:cubicBezTo>
                  <a:cubicBezTo>
                    <a:pt x="1856" y="28"/>
                    <a:pt x="1698" y="0"/>
                    <a:pt x="1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744;p26"/>
          <p:cNvGrpSpPr/>
          <p:nvPr/>
        </p:nvGrpSpPr>
        <p:grpSpPr>
          <a:xfrm rot="-1256201">
            <a:off x="-281653" y="1825188"/>
            <a:ext cx="852987" cy="852987"/>
            <a:chOff x="3505050" y="601450"/>
            <a:chExt cx="795000" cy="795000"/>
          </a:xfrm>
        </p:grpSpPr>
        <p:sp>
          <p:nvSpPr>
            <p:cNvPr id="745" name="Google Shape;745;p26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6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26"/>
          <p:cNvGrpSpPr/>
          <p:nvPr/>
        </p:nvGrpSpPr>
        <p:grpSpPr>
          <a:xfrm rot="3319111" flipH="1">
            <a:off x="7384888" y="-347937"/>
            <a:ext cx="661438" cy="690313"/>
            <a:chOff x="10227994" y="-5183474"/>
            <a:chExt cx="389655" cy="406679"/>
          </a:xfrm>
        </p:grpSpPr>
        <p:sp>
          <p:nvSpPr>
            <p:cNvPr id="748" name="Google Shape;748;p26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6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26"/>
          <p:cNvGrpSpPr/>
          <p:nvPr/>
        </p:nvGrpSpPr>
        <p:grpSpPr>
          <a:xfrm rot="1141202">
            <a:off x="3529332" y="4707418"/>
            <a:ext cx="1093099" cy="1093099"/>
            <a:chOff x="3505050" y="601450"/>
            <a:chExt cx="795000" cy="795000"/>
          </a:xfrm>
        </p:grpSpPr>
        <p:sp>
          <p:nvSpPr>
            <p:cNvPr id="751" name="Google Shape;751;p26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6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27"/>
          <p:cNvSpPr/>
          <p:nvPr/>
        </p:nvSpPr>
        <p:spPr>
          <a:xfrm>
            <a:off x="228600" y="209550"/>
            <a:ext cx="8686800" cy="4724400"/>
          </a:xfrm>
          <a:prstGeom prst="roundRect">
            <a:avLst>
              <a:gd name="adj" fmla="val 3759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27"/>
          <p:cNvSpPr txBox="1">
            <a:spLocks noGrp="1"/>
          </p:cNvSpPr>
          <p:nvPr>
            <p:ph type="title"/>
          </p:nvPr>
        </p:nvSpPr>
        <p:spPr>
          <a:xfrm>
            <a:off x="4670750" y="527700"/>
            <a:ext cx="3759000" cy="9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756" name="Google Shape;756;p27"/>
          <p:cNvSpPr txBox="1">
            <a:spLocks noGrp="1"/>
          </p:cNvSpPr>
          <p:nvPr>
            <p:ph type="title" idx="2"/>
          </p:nvPr>
        </p:nvSpPr>
        <p:spPr>
          <a:xfrm>
            <a:off x="4671900" y="1451100"/>
            <a:ext cx="2657700" cy="13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7" name="Google Shape;757;p27"/>
          <p:cNvSpPr txBox="1"/>
          <p:nvPr/>
        </p:nvSpPr>
        <p:spPr>
          <a:xfrm>
            <a:off x="4671905" y="3655800"/>
            <a:ext cx="3759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2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758" name="Google Shape;758;p27"/>
          <p:cNvGrpSpPr/>
          <p:nvPr/>
        </p:nvGrpSpPr>
        <p:grpSpPr>
          <a:xfrm flipH="1">
            <a:off x="-341263" y="1274093"/>
            <a:ext cx="1306244" cy="1629681"/>
            <a:chOff x="14706050" y="1079356"/>
            <a:chExt cx="1306244" cy="1629681"/>
          </a:xfrm>
        </p:grpSpPr>
        <p:sp>
          <p:nvSpPr>
            <p:cNvPr id="759" name="Google Shape;759;p27"/>
            <p:cNvSpPr/>
            <p:nvPr/>
          </p:nvSpPr>
          <p:spPr>
            <a:xfrm>
              <a:off x="14830889" y="1079356"/>
              <a:ext cx="337228" cy="216429"/>
            </a:xfrm>
            <a:custGeom>
              <a:avLst/>
              <a:gdLst/>
              <a:ahLst/>
              <a:cxnLst/>
              <a:rect l="l" t="t" r="r" b="b"/>
              <a:pathLst>
                <a:path w="5011" h="3216" extrusionOk="0">
                  <a:moveTo>
                    <a:pt x="4512" y="0"/>
                  </a:moveTo>
                  <a:cubicBezTo>
                    <a:pt x="4469" y="0"/>
                    <a:pt x="4425" y="7"/>
                    <a:pt x="4380" y="19"/>
                  </a:cubicBezTo>
                  <a:lnTo>
                    <a:pt x="409" y="1133"/>
                  </a:lnTo>
                  <a:cubicBezTo>
                    <a:pt x="112" y="1207"/>
                    <a:pt x="1" y="1467"/>
                    <a:pt x="186" y="1726"/>
                  </a:cubicBezTo>
                  <a:lnTo>
                    <a:pt x="854" y="2840"/>
                  </a:lnTo>
                  <a:cubicBezTo>
                    <a:pt x="990" y="3043"/>
                    <a:pt x="1312" y="3216"/>
                    <a:pt x="1592" y="3216"/>
                  </a:cubicBezTo>
                  <a:cubicBezTo>
                    <a:pt x="1619" y="3216"/>
                    <a:pt x="1645" y="3214"/>
                    <a:pt x="1671" y="3211"/>
                  </a:cubicBezTo>
                  <a:lnTo>
                    <a:pt x="4491" y="2877"/>
                  </a:lnTo>
                  <a:cubicBezTo>
                    <a:pt x="4788" y="2840"/>
                    <a:pt x="5011" y="2580"/>
                    <a:pt x="5011" y="2283"/>
                  </a:cubicBezTo>
                  <a:lnTo>
                    <a:pt x="4899" y="390"/>
                  </a:lnTo>
                  <a:cubicBezTo>
                    <a:pt x="4899" y="144"/>
                    <a:pt x="4721" y="0"/>
                    <a:pt x="4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7"/>
            <p:cNvSpPr/>
            <p:nvPr/>
          </p:nvSpPr>
          <p:spPr>
            <a:xfrm>
              <a:off x="14706050" y="1137771"/>
              <a:ext cx="1306244" cy="1566215"/>
            </a:xfrm>
            <a:custGeom>
              <a:avLst/>
              <a:gdLst/>
              <a:ahLst/>
              <a:cxnLst/>
              <a:rect l="l" t="t" r="r" b="b"/>
              <a:pathLst>
                <a:path w="19410" h="23273" extrusionOk="0">
                  <a:moveTo>
                    <a:pt x="7468" y="1"/>
                  </a:moveTo>
                  <a:cubicBezTo>
                    <a:pt x="6291" y="1"/>
                    <a:pt x="1777" y="1216"/>
                    <a:pt x="1373" y="2157"/>
                  </a:cubicBezTo>
                  <a:cubicBezTo>
                    <a:pt x="1151" y="2714"/>
                    <a:pt x="3711" y="4495"/>
                    <a:pt x="3711" y="4495"/>
                  </a:cubicBezTo>
                  <a:cubicBezTo>
                    <a:pt x="3711" y="4495"/>
                    <a:pt x="0" y="5831"/>
                    <a:pt x="446" y="7278"/>
                  </a:cubicBezTo>
                  <a:cubicBezTo>
                    <a:pt x="891" y="8689"/>
                    <a:pt x="7831" y="23273"/>
                    <a:pt x="8721" y="23273"/>
                  </a:cubicBezTo>
                  <a:cubicBezTo>
                    <a:pt x="9612" y="23273"/>
                    <a:pt x="12284" y="21158"/>
                    <a:pt x="13657" y="20490"/>
                  </a:cubicBezTo>
                  <a:cubicBezTo>
                    <a:pt x="15030" y="19785"/>
                    <a:pt x="17999" y="19339"/>
                    <a:pt x="18704" y="18374"/>
                  </a:cubicBezTo>
                  <a:cubicBezTo>
                    <a:pt x="19409" y="17372"/>
                    <a:pt x="18370" y="15480"/>
                    <a:pt x="16849" y="11843"/>
                  </a:cubicBezTo>
                  <a:cubicBezTo>
                    <a:pt x="15327" y="8169"/>
                    <a:pt x="12173" y="2269"/>
                    <a:pt x="11059" y="1823"/>
                  </a:cubicBezTo>
                  <a:cubicBezTo>
                    <a:pt x="10943" y="1777"/>
                    <a:pt x="10807" y="1757"/>
                    <a:pt x="10657" y="1757"/>
                  </a:cubicBezTo>
                  <a:cubicBezTo>
                    <a:pt x="9610" y="1757"/>
                    <a:pt x="7905" y="2751"/>
                    <a:pt x="7905" y="2751"/>
                  </a:cubicBezTo>
                  <a:cubicBezTo>
                    <a:pt x="7905" y="2751"/>
                    <a:pt x="8165" y="302"/>
                    <a:pt x="7719" y="42"/>
                  </a:cubicBezTo>
                  <a:cubicBezTo>
                    <a:pt x="7677" y="14"/>
                    <a:pt x="7591" y="1"/>
                    <a:pt x="74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7"/>
            <p:cNvSpPr/>
            <p:nvPr/>
          </p:nvSpPr>
          <p:spPr>
            <a:xfrm>
              <a:off x="14723547" y="1365308"/>
              <a:ext cx="1228785" cy="1343729"/>
            </a:xfrm>
            <a:custGeom>
              <a:avLst/>
              <a:gdLst/>
              <a:ahLst/>
              <a:cxnLst/>
              <a:rect l="l" t="t" r="r" b="b"/>
              <a:pathLst>
                <a:path w="18259" h="19967" extrusionOk="0">
                  <a:moveTo>
                    <a:pt x="6049" y="1"/>
                  </a:moveTo>
                  <a:cubicBezTo>
                    <a:pt x="5789" y="112"/>
                    <a:pt x="0" y="1968"/>
                    <a:pt x="112" y="3675"/>
                  </a:cubicBezTo>
                  <a:cubicBezTo>
                    <a:pt x="186" y="4714"/>
                    <a:pt x="1967" y="8351"/>
                    <a:pt x="3823" y="11987"/>
                  </a:cubicBezTo>
                  <a:cubicBezTo>
                    <a:pt x="6680" y="17702"/>
                    <a:pt x="8016" y="19966"/>
                    <a:pt x="8536" y="19966"/>
                  </a:cubicBezTo>
                  <a:lnTo>
                    <a:pt x="8573" y="19966"/>
                  </a:lnTo>
                  <a:cubicBezTo>
                    <a:pt x="9166" y="19855"/>
                    <a:pt x="9872" y="19372"/>
                    <a:pt x="10762" y="18779"/>
                  </a:cubicBezTo>
                  <a:cubicBezTo>
                    <a:pt x="11504" y="18259"/>
                    <a:pt x="12321" y="17702"/>
                    <a:pt x="13323" y="17220"/>
                  </a:cubicBezTo>
                  <a:cubicBezTo>
                    <a:pt x="14473" y="16626"/>
                    <a:pt x="15475" y="16366"/>
                    <a:pt x="16255" y="16144"/>
                  </a:cubicBezTo>
                  <a:cubicBezTo>
                    <a:pt x="17034" y="15921"/>
                    <a:pt x="17665" y="15773"/>
                    <a:pt x="18221" y="15365"/>
                  </a:cubicBezTo>
                  <a:cubicBezTo>
                    <a:pt x="18258" y="15327"/>
                    <a:pt x="18258" y="15290"/>
                    <a:pt x="18221" y="15253"/>
                  </a:cubicBezTo>
                  <a:cubicBezTo>
                    <a:pt x="18200" y="15210"/>
                    <a:pt x="18178" y="15192"/>
                    <a:pt x="18156" y="15192"/>
                  </a:cubicBezTo>
                  <a:cubicBezTo>
                    <a:pt x="18141" y="15192"/>
                    <a:pt x="18125" y="15201"/>
                    <a:pt x="18110" y="15216"/>
                  </a:cubicBezTo>
                  <a:cubicBezTo>
                    <a:pt x="17590" y="15587"/>
                    <a:pt x="16960" y="15773"/>
                    <a:pt x="16180" y="15995"/>
                  </a:cubicBezTo>
                  <a:cubicBezTo>
                    <a:pt x="15401" y="16181"/>
                    <a:pt x="14436" y="16441"/>
                    <a:pt x="13249" y="17034"/>
                  </a:cubicBezTo>
                  <a:cubicBezTo>
                    <a:pt x="12247" y="17554"/>
                    <a:pt x="11393" y="18111"/>
                    <a:pt x="10651" y="18630"/>
                  </a:cubicBezTo>
                  <a:cubicBezTo>
                    <a:pt x="9797" y="19224"/>
                    <a:pt x="9092" y="19706"/>
                    <a:pt x="8536" y="19781"/>
                  </a:cubicBezTo>
                  <a:cubicBezTo>
                    <a:pt x="8461" y="19781"/>
                    <a:pt x="8127" y="19632"/>
                    <a:pt x="6866" y="17406"/>
                  </a:cubicBezTo>
                  <a:cubicBezTo>
                    <a:pt x="5901" y="15773"/>
                    <a:pt x="4750" y="13472"/>
                    <a:pt x="3971" y="11913"/>
                  </a:cubicBezTo>
                  <a:cubicBezTo>
                    <a:pt x="2153" y="8314"/>
                    <a:pt x="371" y="4677"/>
                    <a:pt x="297" y="3675"/>
                  </a:cubicBezTo>
                  <a:cubicBezTo>
                    <a:pt x="223" y="2116"/>
                    <a:pt x="6049" y="224"/>
                    <a:pt x="6086" y="186"/>
                  </a:cubicBezTo>
                  <a:cubicBezTo>
                    <a:pt x="6160" y="186"/>
                    <a:pt x="6160" y="112"/>
                    <a:pt x="6160" y="75"/>
                  </a:cubicBezTo>
                  <a:cubicBezTo>
                    <a:pt x="6160" y="38"/>
                    <a:pt x="6086" y="1"/>
                    <a:pt x="6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7"/>
            <p:cNvSpPr/>
            <p:nvPr/>
          </p:nvSpPr>
          <p:spPr>
            <a:xfrm>
              <a:off x="14868374" y="1429242"/>
              <a:ext cx="999031" cy="1119965"/>
            </a:xfrm>
            <a:custGeom>
              <a:avLst/>
              <a:gdLst/>
              <a:ahLst/>
              <a:cxnLst/>
              <a:rect l="l" t="t" r="r" b="b"/>
              <a:pathLst>
                <a:path w="14845" h="16642" extrusionOk="0">
                  <a:moveTo>
                    <a:pt x="7719" y="0"/>
                  </a:moveTo>
                  <a:cubicBezTo>
                    <a:pt x="6777" y="0"/>
                    <a:pt x="4140" y="1158"/>
                    <a:pt x="2450" y="2020"/>
                  </a:cubicBezTo>
                  <a:cubicBezTo>
                    <a:pt x="1374" y="2613"/>
                    <a:pt x="75" y="3356"/>
                    <a:pt x="38" y="3764"/>
                  </a:cubicBezTo>
                  <a:cubicBezTo>
                    <a:pt x="1" y="4209"/>
                    <a:pt x="1485" y="7549"/>
                    <a:pt x="2932" y="10481"/>
                  </a:cubicBezTo>
                  <a:cubicBezTo>
                    <a:pt x="3823" y="12299"/>
                    <a:pt x="5975" y="16567"/>
                    <a:pt x="6532" y="16641"/>
                  </a:cubicBezTo>
                  <a:lnTo>
                    <a:pt x="6569" y="16641"/>
                  </a:lnTo>
                  <a:cubicBezTo>
                    <a:pt x="7608" y="16641"/>
                    <a:pt x="13546" y="13747"/>
                    <a:pt x="14622" y="12707"/>
                  </a:cubicBezTo>
                  <a:cubicBezTo>
                    <a:pt x="14808" y="12559"/>
                    <a:pt x="14845" y="12448"/>
                    <a:pt x="14845" y="12336"/>
                  </a:cubicBezTo>
                  <a:cubicBezTo>
                    <a:pt x="14808" y="11594"/>
                    <a:pt x="10429" y="3207"/>
                    <a:pt x="10243" y="2836"/>
                  </a:cubicBezTo>
                  <a:cubicBezTo>
                    <a:pt x="10217" y="2810"/>
                    <a:pt x="10191" y="2784"/>
                    <a:pt x="10164" y="2784"/>
                  </a:cubicBezTo>
                  <a:cubicBezTo>
                    <a:pt x="10153" y="2784"/>
                    <a:pt x="10143" y="2788"/>
                    <a:pt x="10132" y="2799"/>
                  </a:cubicBezTo>
                  <a:cubicBezTo>
                    <a:pt x="10057" y="2836"/>
                    <a:pt x="10057" y="2873"/>
                    <a:pt x="10057" y="2910"/>
                  </a:cubicBezTo>
                  <a:cubicBezTo>
                    <a:pt x="11356" y="5360"/>
                    <a:pt x="14622" y="11780"/>
                    <a:pt x="14659" y="12373"/>
                  </a:cubicBezTo>
                  <a:cubicBezTo>
                    <a:pt x="14659" y="12373"/>
                    <a:pt x="14659" y="12411"/>
                    <a:pt x="14511" y="12596"/>
                  </a:cubicBezTo>
                  <a:cubicBezTo>
                    <a:pt x="13346" y="13688"/>
                    <a:pt x="7503" y="16459"/>
                    <a:pt x="6615" y="16459"/>
                  </a:cubicBezTo>
                  <a:cubicBezTo>
                    <a:pt x="6598" y="16459"/>
                    <a:pt x="6583" y="16458"/>
                    <a:pt x="6569" y="16456"/>
                  </a:cubicBezTo>
                  <a:cubicBezTo>
                    <a:pt x="6309" y="16418"/>
                    <a:pt x="5085" y="14526"/>
                    <a:pt x="3081" y="10369"/>
                  </a:cubicBezTo>
                  <a:cubicBezTo>
                    <a:pt x="1485" y="7141"/>
                    <a:pt x="186" y="4135"/>
                    <a:pt x="223" y="3764"/>
                  </a:cubicBezTo>
                  <a:cubicBezTo>
                    <a:pt x="260" y="3578"/>
                    <a:pt x="854" y="3059"/>
                    <a:pt x="2524" y="2205"/>
                  </a:cubicBezTo>
                  <a:cubicBezTo>
                    <a:pt x="4702" y="1066"/>
                    <a:pt x="7000" y="169"/>
                    <a:pt x="7727" y="169"/>
                  </a:cubicBezTo>
                  <a:cubicBezTo>
                    <a:pt x="7805" y="169"/>
                    <a:pt x="7865" y="180"/>
                    <a:pt x="7905" y="201"/>
                  </a:cubicBezTo>
                  <a:cubicBezTo>
                    <a:pt x="7916" y="212"/>
                    <a:pt x="7930" y="217"/>
                    <a:pt x="7944" y="217"/>
                  </a:cubicBezTo>
                  <a:cubicBezTo>
                    <a:pt x="7979" y="217"/>
                    <a:pt x="8016" y="190"/>
                    <a:pt x="8016" y="164"/>
                  </a:cubicBezTo>
                  <a:cubicBezTo>
                    <a:pt x="8054" y="127"/>
                    <a:pt x="8054" y="90"/>
                    <a:pt x="7979" y="53"/>
                  </a:cubicBezTo>
                  <a:cubicBezTo>
                    <a:pt x="7920" y="17"/>
                    <a:pt x="7831" y="0"/>
                    <a:pt x="7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7"/>
            <p:cNvSpPr/>
            <p:nvPr/>
          </p:nvSpPr>
          <p:spPr>
            <a:xfrm>
              <a:off x="15248006" y="1303999"/>
              <a:ext cx="427137" cy="393556"/>
            </a:xfrm>
            <a:custGeom>
              <a:avLst/>
              <a:gdLst/>
              <a:ahLst/>
              <a:cxnLst/>
              <a:rect l="l" t="t" r="r" b="b"/>
              <a:pathLst>
                <a:path w="6347" h="5848" extrusionOk="0">
                  <a:moveTo>
                    <a:pt x="2389" y="0"/>
                  </a:moveTo>
                  <a:cubicBezTo>
                    <a:pt x="1411" y="0"/>
                    <a:pt x="119" y="709"/>
                    <a:pt x="37" y="763"/>
                  </a:cubicBezTo>
                  <a:cubicBezTo>
                    <a:pt x="0" y="801"/>
                    <a:pt x="0" y="838"/>
                    <a:pt x="0" y="875"/>
                  </a:cubicBezTo>
                  <a:cubicBezTo>
                    <a:pt x="22" y="918"/>
                    <a:pt x="57" y="936"/>
                    <a:pt x="89" y="936"/>
                  </a:cubicBezTo>
                  <a:cubicBezTo>
                    <a:pt x="112" y="936"/>
                    <a:pt x="133" y="927"/>
                    <a:pt x="149" y="912"/>
                  </a:cubicBezTo>
                  <a:cubicBezTo>
                    <a:pt x="149" y="912"/>
                    <a:pt x="1473" y="176"/>
                    <a:pt x="2382" y="176"/>
                  </a:cubicBezTo>
                  <a:cubicBezTo>
                    <a:pt x="2680" y="176"/>
                    <a:pt x="2934" y="255"/>
                    <a:pt x="3081" y="467"/>
                  </a:cubicBezTo>
                  <a:cubicBezTo>
                    <a:pt x="3934" y="1580"/>
                    <a:pt x="6161" y="5773"/>
                    <a:pt x="6161" y="5810"/>
                  </a:cubicBezTo>
                  <a:cubicBezTo>
                    <a:pt x="6198" y="5848"/>
                    <a:pt x="6235" y="5848"/>
                    <a:pt x="6235" y="5848"/>
                  </a:cubicBezTo>
                  <a:lnTo>
                    <a:pt x="6309" y="5848"/>
                  </a:lnTo>
                  <a:cubicBezTo>
                    <a:pt x="6346" y="5810"/>
                    <a:pt x="6346" y="5773"/>
                    <a:pt x="6346" y="5736"/>
                  </a:cubicBezTo>
                  <a:cubicBezTo>
                    <a:pt x="6309" y="5699"/>
                    <a:pt x="4082" y="1506"/>
                    <a:pt x="3266" y="355"/>
                  </a:cubicBezTo>
                  <a:cubicBezTo>
                    <a:pt x="3067" y="96"/>
                    <a:pt x="2749" y="0"/>
                    <a:pt x="2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7"/>
            <p:cNvSpPr/>
            <p:nvPr/>
          </p:nvSpPr>
          <p:spPr>
            <a:xfrm>
              <a:off x="14788491" y="1174516"/>
              <a:ext cx="194826" cy="270805"/>
            </a:xfrm>
            <a:custGeom>
              <a:avLst/>
              <a:gdLst/>
              <a:ahLst/>
              <a:cxnLst/>
              <a:rect l="l" t="t" r="r" b="b"/>
              <a:pathLst>
                <a:path w="2895" h="4024" extrusionOk="0">
                  <a:moveTo>
                    <a:pt x="2816" y="0"/>
                  </a:moveTo>
                  <a:cubicBezTo>
                    <a:pt x="2805" y="0"/>
                    <a:pt x="2794" y="5"/>
                    <a:pt x="2783" y="15"/>
                  </a:cubicBezTo>
                  <a:cubicBezTo>
                    <a:pt x="1818" y="349"/>
                    <a:pt x="594" y="869"/>
                    <a:pt x="74" y="1500"/>
                  </a:cubicBezTo>
                  <a:cubicBezTo>
                    <a:pt x="37" y="1574"/>
                    <a:pt x="0" y="1648"/>
                    <a:pt x="37" y="1760"/>
                  </a:cubicBezTo>
                  <a:cubicBezTo>
                    <a:pt x="148" y="2465"/>
                    <a:pt x="2190" y="3875"/>
                    <a:pt x="2412" y="4023"/>
                  </a:cubicBezTo>
                  <a:lnTo>
                    <a:pt x="2449" y="4023"/>
                  </a:lnTo>
                  <a:cubicBezTo>
                    <a:pt x="2486" y="4023"/>
                    <a:pt x="2524" y="4023"/>
                    <a:pt x="2524" y="3986"/>
                  </a:cubicBezTo>
                  <a:cubicBezTo>
                    <a:pt x="2561" y="3949"/>
                    <a:pt x="2561" y="3875"/>
                    <a:pt x="2486" y="3875"/>
                  </a:cubicBezTo>
                  <a:cubicBezTo>
                    <a:pt x="1893" y="3467"/>
                    <a:pt x="297" y="2279"/>
                    <a:pt x="223" y="1723"/>
                  </a:cubicBezTo>
                  <a:cubicBezTo>
                    <a:pt x="186" y="1648"/>
                    <a:pt x="223" y="1611"/>
                    <a:pt x="223" y="1611"/>
                  </a:cubicBezTo>
                  <a:cubicBezTo>
                    <a:pt x="742" y="980"/>
                    <a:pt x="2078" y="461"/>
                    <a:pt x="2820" y="201"/>
                  </a:cubicBezTo>
                  <a:cubicBezTo>
                    <a:pt x="2858" y="164"/>
                    <a:pt x="2895" y="127"/>
                    <a:pt x="2895" y="53"/>
                  </a:cubicBezTo>
                  <a:cubicBezTo>
                    <a:pt x="2868" y="26"/>
                    <a:pt x="2842" y="0"/>
                    <a:pt x="2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7"/>
            <p:cNvSpPr/>
            <p:nvPr/>
          </p:nvSpPr>
          <p:spPr>
            <a:xfrm>
              <a:off x="14905860" y="1377826"/>
              <a:ext cx="199874" cy="62519"/>
            </a:xfrm>
            <a:custGeom>
              <a:avLst/>
              <a:gdLst/>
              <a:ahLst/>
              <a:cxnLst/>
              <a:rect l="l" t="t" r="r" b="b"/>
              <a:pathLst>
                <a:path w="2970" h="929" extrusionOk="0">
                  <a:moveTo>
                    <a:pt x="2969" y="0"/>
                  </a:moveTo>
                  <a:cubicBezTo>
                    <a:pt x="2969" y="1"/>
                    <a:pt x="2338" y="186"/>
                    <a:pt x="1670" y="297"/>
                  </a:cubicBezTo>
                  <a:cubicBezTo>
                    <a:pt x="1200" y="396"/>
                    <a:pt x="615" y="413"/>
                    <a:pt x="276" y="413"/>
                  </a:cubicBezTo>
                  <a:cubicBezTo>
                    <a:pt x="107" y="413"/>
                    <a:pt x="0" y="409"/>
                    <a:pt x="0" y="409"/>
                  </a:cubicBezTo>
                  <a:lnTo>
                    <a:pt x="0" y="409"/>
                  </a:lnTo>
                  <a:lnTo>
                    <a:pt x="742" y="928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7"/>
          <p:cNvGrpSpPr/>
          <p:nvPr/>
        </p:nvGrpSpPr>
        <p:grpSpPr>
          <a:xfrm rot="623241">
            <a:off x="1437204" y="-275826"/>
            <a:ext cx="794991" cy="794991"/>
            <a:chOff x="3505050" y="601450"/>
            <a:chExt cx="795000" cy="795000"/>
          </a:xfrm>
        </p:grpSpPr>
        <p:sp>
          <p:nvSpPr>
            <p:cNvPr id="767" name="Google Shape;767;p27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7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7"/>
          <p:cNvGrpSpPr/>
          <p:nvPr/>
        </p:nvGrpSpPr>
        <p:grpSpPr>
          <a:xfrm rot="-1256363">
            <a:off x="2605843" y="4430538"/>
            <a:ext cx="1093130" cy="1093130"/>
            <a:chOff x="3505050" y="601450"/>
            <a:chExt cx="795000" cy="795000"/>
          </a:xfrm>
        </p:grpSpPr>
        <p:sp>
          <p:nvSpPr>
            <p:cNvPr id="770" name="Google Shape;770;p27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7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27"/>
          <p:cNvGrpSpPr/>
          <p:nvPr/>
        </p:nvGrpSpPr>
        <p:grpSpPr>
          <a:xfrm rot="3567502" flipH="1">
            <a:off x="8593807" y="2470873"/>
            <a:ext cx="806355" cy="841585"/>
            <a:chOff x="10227994" y="-5183474"/>
            <a:chExt cx="389655" cy="406679"/>
          </a:xfrm>
        </p:grpSpPr>
        <p:sp>
          <p:nvSpPr>
            <p:cNvPr id="773" name="Google Shape;773;p27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7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27"/>
          <p:cNvGrpSpPr/>
          <p:nvPr/>
        </p:nvGrpSpPr>
        <p:grpSpPr>
          <a:xfrm>
            <a:off x="1586473" y="4432066"/>
            <a:ext cx="496420" cy="518109"/>
            <a:chOff x="10227994" y="-5183474"/>
            <a:chExt cx="389655" cy="406679"/>
          </a:xfrm>
        </p:grpSpPr>
        <p:sp>
          <p:nvSpPr>
            <p:cNvPr id="776" name="Google Shape;776;p27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7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28"/>
          <p:cNvSpPr/>
          <p:nvPr/>
        </p:nvSpPr>
        <p:spPr>
          <a:xfrm>
            <a:off x="228600" y="209550"/>
            <a:ext cx="8686800" cy="4724400"/>
          </a:xfrm>
          <a:prstGeom prst="roundRect">
            <a:avLst>
              <a:gd name="adj" fmla="val 3759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" name="Google Shape;780;p28"/>
          <p:cNvGrpSpPr/>
          <p:nvPr/>
        </p:nvGrpSpPr>
        <p:grpSpPr>
          <a:xfrm rot="-4702312">
            <a:off x="842963" y="4662931"/>
            <a:ext cx="806340" cy="841569"/>
            <a:chOff x="10227994" y="-5183474"/>
            <a:chExt cx="389655" cy="406679"/>
          </a:xfrm>
        </p:grpSpPr>
        <p:sp>
          <p:nvSpPr>
            <p:cNvPr id="781" name="Google Shape;781;p28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8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28"/>
          <p:cNvGrpSpPr/>
          <p:nvPr/>
        </p:nvGrpSpPr>
        <p:grpSpPr>
          <a:xfrm rot="-401387">
            <a:off x="-448489" y="3921791"/>
            <a:ext cx="889220" cy="889150"/>
            <a:chOff x="3505050" y="601450"/>
            <a:chExt cx="795000" cy="795000"/>
          </a:xfrm>
        </p:grpSpPr>
        <p:sp>
          <p:nvSpPr>
            <p:cNvPr id="784" name="Google Shape;784;p28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8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" name="Google Shape;786;p28"/>
          <p:cNvGrpSpPr/>
          <p:nvPr/>
        </p:nvGrpSpPr>
        <p:grpSpPr>
          <a:xfrm rot="656144">
            <a:off x="6978074" y="-447428"/>
            <a:ext cx="1488505" cy="979013"/>
            <a:chOff x="12343393" y="893342"/>
            <a:chExt cx="1488567" cy="979053"/>
          </a:xfrm>
        </p:grpSpPr>
        <p:sp>
          <p:nvSpPr>
            <p:cNvPr id="787" name="Google Shape;787;p28"/>
            <p:cNvSpPr/>
            <p:nvPr/>
          </p:nvSpPr>
          <p:spPr>
            <a:xfrm>
              <a:off x="12350931" y="1335360"/>
              <a:ext cx="1456049" cy="312260"/>
            </a:xfrm>
            <a:custGeom>
              <a:avLst/>
              <a:gdLst/>
              <a:ahLst/>
              <a:cxnLst/>
              <a:rect l="l" t="t" r="r" b="b"/>
              <a:pathLst>
                <a:path w="21636" h="4640" extrusionOk="0">
                  <a:moveTo>
                    <a:pt x="6977" y="1"/>
                  </a:moveTo>
                  <a:lnTo>
                    <a:pt x="0" y="1374"/>
                  </a:lnTo>
                  <a:lnTo>
                    <a:pt x="16663" y="4639"/>
                  </a:lnTo>
                  <a:lnTo>
                    <a:pt x="21636" y="1225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8"/>
            <p:cNvSpPr/>
            <p:nvPr/>
          </p:nvSpPr>
          <p:spPr>
            <a:xfrm>
              <a:off x="12343393" y="1327890"/>
              <a:ext cx="1471056" cy="324710"/>
            </a:xfrm>
            <a:custGeom>
              <a:avLst/>
              <a:gdLst/>
              <a:ahLst/>
              <a:cxnLst/>
              <a:rect l="l" t="t" r="r" b="b"/>
              <a:pathLst>
                <a:path w="21859" h="4825" extrusionOk="0">
                  <a:moveTo>
                    <a:pt x="7089" y="186"/>
                  </a:moveTo>
                  <a:lnTo>
                    <a:pt x="21488" y="1410"/>
                  </a:lnTo>
                  <a:lnTo>
                    <a:pt x="16738" y="4639"/>
                  </a:lnTo>
                  <a:lnTo>
                    <a:pt x="595" y="1485"/>
                  </a:lnTo>
                  <a:lnTo>
                    <a:pt x="7089" y="186"/>
                  </a:lnTo>
                  <a:close/>
                  <a:moveTo>
                    <a:pt x="7052" y="0"/>
                  </a:moveTo>
                  <a:lnTo>
                    <a:pt x="75" y="1410"/>
                  </a:lnTo>
                  <a:cubicBezTo>
                    <a:pt x="38" y="1410"/>
                    <a:pt x="1" y="1448"/>
                    <a:pt x="1" y="1485"/>
                  </a:cubicBezTo>
                  <a:cubicBezTo>
                    <a:pt x="1" y="1559"/>
                    <a:pt x="38" y="1596"/>
                    <a:pt x="75" y="1596"/>
                  </a:cubicBezTo>
                  <a:lnTo>
                    <a:pt x="16738" y="4825"/>
                  </a:lnTo>
                  <a:lnTo>
                    <a:pt x="16812" y="4825"/>
                  </a:lnTo>
                  <a:lnTo>
                    <a:pt x="21785" y="1410"/>
                  </a:lnTo>
                  <a:cubicBezTo>
                    <a:pt x="21822" y="1373"/>
                    <a:pt x="21859" y="1336"/>
                    <a:pt x="21822" y="1299"/>
                  </a:cubicBezTo>
                  <a:cubicBezTo>
                    <a:pt x="21822" y="1262"/>
                    <a:pt x="21785" y="1262"/>
                    <a:pt x="21748" y="1225"/>
                  </a:cubicBezTo>
                  <a:lnTo>
                    <a:pt x="7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8"/>
            <p:cNvSpPr/>
            <p:nvPr/>
          </p:nvSpPr>
          <p:spPr>
            <a:xfrm>
              <a:off x="12350931" y="1415311"/>
              <a:ext cx="1463519" cy="449547"/>
            </a:xfrm>
            <a:custGeom>
              <a:avLst/>
              <a:gdLst/>
              <a:ahLst/>
              <a:cxnLst/>
              <a:rect l="l" t="t" r="r" b="b"/>
              <a:pathLst>
                <a:path w="21747" h="6680" extrusionOk="0">
                  <a:moveTo>
                    <a:pt x="21599" y="0"/>
                  </a:moveTo>
                  <a:lnTo>
                    <a:pt x="16106" y="2338"/>
                  </a:lnTo>
                  <a:lnTo>
                    <a:pt x="0" y="260"/>
                  </a:lnTo>
                  <a:lnTo>
                    <a:pt x="149" y="4194"/>
                  </a:lnTo>
                  <a:lnTo>
                    <a:pt x="16218" y="6680"/>
                  </a:lnTo>
                  <a:lnTo>
                    <a:pt x="21747" y="3934"/>
                  </a:lnTo>
                  <a:lnTo>
                    <a:pt x="215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8"/>
            <p:cNvSpPr/>
            <p:nvPr/>
          </p:nvSpPr>
          <p:spPr>
            <a:xfrm>
              <a:off x="12343393" y="1410264"/>
              <a:ext cx="1476103" cy="462132"/>
            </a:xfrm>
            <a:custGeom>
              <a:avLst/>
              <a:gdLst/>
              <a:ahLst/>
              <a:cxnLst/>
              <a:rect l="l" t="t" r="r" b="b"/>
              <a:pathLst>
                <a:path w="21934" h="6867" extrusionOk="0">
                  <a:moveTo>
                    <a:pt x="21636" y="224"/>
                  </a:moveTo>
                  <a:lnTo>
                    <a:pt x="21748" y="3935"/>
                  </a:lnTo>
                  <a:lnTo>
                    <a:pt x="16330" y="6681"/>
                  </a:lnTo>
                  <a:lnTo>
                    <a:pt x="372" y="4194"/>
                  </a:lnTo>
                  <a:lnTo>
                    <a:pt x="187" y="446"/>
                  </a:lnTo>
                  <a:lnTo>
                    <a:pt x="16218" y="2524"/>
                  </a:lnTo>
                  <a:cubicBezTo>
                    <a:pt x="16218" y="2524"/>
                    <a:pt x="16255" y="2524"/>
                    <a:pt x="16255" y="2487"/>
                  </a:cubicBezTo>
                  <a:lnTo>
                    <a:pt x="21636" y="224"/>
                  </a:lnTo>
                  <a:close/>
                  <a:moveTo>
                    <a:pt x="21673" y="1"/>
                  </a:moveTo>
                  <a:lnTo>
                    <a:pt x="16218" y="2339"/>
                  </a:lnTo>
                  <a:lnTo>
                    <a:pt x="112" y="224"/>
                  </a:lnTo>
                  <a:cubicBezTo>
                    <a:pt x="75" y="224"/>
                    <a:pt x="38" y="224"/>
                    <a:pt x="38" y="261"/>
                  </a:cubicBezTo>
                  <a:cubicBezTo>
                    <a:pt x="1" y="261"/>
                    <a:pt x="1" y="298"/>
                    <a:pt x="1" y="335"/>
                  </a:cubicBezTo>
                  <a:lnTo>
                    <a:pt x="187" y="4269"/>
                  </a:lnTo>
                  <a:cubicBezTo>
                    <a:pt x="187" y="4306"/>
                    <a:pt x="224" y="4343"/>
                    <a:pt x="261" y="4343"/>
                  </a:cubicBezTo>
                  <a:lnTo>
                    <a:pt x="16330" y="6866"/>
                  </a:lnTo>
                  <a:lnTo>
                    <a:pt x="16367" y="6866"/>
                  </a:lnTo>
                  <a:lnTo>
                    <a:pt x="21896" y="4083"/>
                  </a:lnTo>
                  <a:cubicBezTo>
                    <a:pt x="21933" y="4046"/>
                    <a:pt x="21933" y="4009"/>
                    <a:pt x="21933" y="3972"/>
                  </a:cubicBezTo>
                  <a:lnTo>
                    <a:pt x="21822" y="75"/>
                  </a:lnTo>
                  <a:cubicBezTo>
                    <a:pt x="21822" y="75"/>
                    <a:pt x="21785" y="38"/>
                    <a:pt x="21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8"/>
            <p:cNvSpPr/>
            <p:nvPr/>
          </p:nvSpPr>
          <p:spPr>
            <a:xfrm>
              <a:off x="13437334" y="1575146"/>
              <a:ext cx="5047" cy="284736"/>
            </a:xfrm>
            <a:custGeom>
              <a:avLst/>
              <a:gdLst/>
              <a:ahLst/>
              <a:cxnLst/>
              <a:rect l="l" t="t" r="r" b="b"/>
              <a:pathLst>
                <a:path w="75" h="4231" extrusionOk="0">
                  <a:moveTo>
                    <a:pt x="0" y="0"/>
                  </a:moveTo>
                  <a:lnTo>
                    <a:pt x="75" y="4231"/>
                  </a:lnTo>
                  <a:close/>
                </a:path>
              </a:pathLst>
            </a:custGeom>
            <a:solidFill>
              <a:srgbClr val="6B9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8"/>
            <p:cNvSpPr/>
            <p:nvPr/>
          </p:nvSpPr>
          <p:spPr>
            <a:xfrm>
              <a:off x="13429797" y="1567608"/>
              <a:ext cx="20055" cy="297253"/>
            </a:xfrm>
            <a:custGeom>
              <a:avLst/>
              <a:gdLst/>
              <a:ahLst/>
              <a:cxnLst/>
              <a:rect l="l" t="t" r="r" b="b"/>
              <a:pathLst>
                <a:path w="298" h="4417" extrusionOk="0">
                  <a:moveTo>
                    <a:pt x="112" y="1"/>
                  </a:moveTo>
                  <a:cubicBezTo>
                    <a:pt x="38" y="1"/>
                    <a:pt x="1" y="38"/>
                    <a:pt x="1" y="112"/>
                  </a:cubicBezTo>
                  <a:lnTo>
                    <a:pt x="112" y="4343"/>
                  </a:lnTo>
                  <a:cubicBezTo>
                    <a:pt x="112" y="4380"/>
                    <a:pt x="149" y="4417"/>
                    <a:pt x="187" y="4417"/>
                  </a:cubicBezTo>
                  <a:cubicBezTo>
                    <a:pt x="261" y="4417"/>
                    <a:pt x="298" y="4380"/>
                    <a:pt x="298" y="4343"/>
                  </a:cubicBezTo>
                  <a:lnTo>
                    <a:pt x="187" y="112"/>
                  </a:lnTo>
                  <a:cubicBezTo>
                    <a:pt x="187" y="38"/>
                    <a:pt x="149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8"/>
            <p:cNvSpPr/>
            <p:nvPr/>
          </p:nvSpPr>
          <p:spPr>
            <a:xfrm>
              <a:off x="12837904" y="1400303"/>
              <a:ext cx="519537" cy="92467"/>
            </a:xfrm>
            <a:custGeom>
              <a:avLst/>
              <a:gdLst/>
              <a:ahLst/>
              <a:cxnLst/>
              <a:rect l="l" t="t" r="r" b="b"/>
              <a:pathLst>
                <a:path w="7720" h="1374" extrusionOk="0">
                  <a:moveTo>
                    <a:pt x="891" y="0"/>
                  </a:moveTo>
                  <a:lnTo>
                    <a:pt x="1" y="297"/>
                  </a:lnTo>
                  <a:lnTo>
                    <a:pt x="6978" y="1373"/>
                  </a:lnTo>
                  <a:lnTo>
                    <a:pt x="7720" y="1002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B9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8"/>
            <p:cNvSpPr/>
            <p:nvPr/>
          </p:nvSpPr>
          <p:spPr>
            <a:xfrm>
              <a:off x="12832924" y="1392833"/>
              <a:ext cx="532054" cy="107407"/>
            </a:xfrm>
            <a:custGeom>
              <a:avLst/>
              <a:gdLst/>
              <a:ahLst/>
              <a:cxnLst/>
              <a:rect l="l" t="t" r="r" b="b"/>
              <a:pathLst>
                <a:path w="7906" h="1596" extrusionOk="0">
                  <a:moveTo>
                    <a:pt x="965" y="223"/>
                  </a:moveTo>
                  <a:lnTo>
                    <a:pt x="7497" y="1151"/>
                  </a:lnTo>
                  <a:lnTo>
                    <a:pt x="7052" y="1373"/>
                  </a:lnTo>
                  <a:lnTo>
                    <a:pt x="483" y="371"/>
                  </a:lnTo>
                  <a:lnTo>
                    <a:pt x="965" y="223"/>
                  </a:lnTo>
                  <a:close/>
                  <a:moveTo>
                    <a:pt x="1003" y="0"/>
                  </a:moveTo>
                  <a:cubicBezTo>
                    <a:pt x="965" y="0"/>
                    <a:pt x="965" y="0"/>
                    <a:pt x="928" y="37"/>
                  </a:cubicBezTo>
                  <a:lnTo>
                    <a:pt x="75" y="297"/>
                  </a:lnTo>
                  <a:cubicBezTo>
                    <a:pt x="1" y="334"/>
                    <a:pt x="1" y="371"/>
                    <a:pt x="1" y="408"/>
                  </a:cubicBezTo>
                  <a:cubicBezTo>
                    <a:pt x="1" y="445"/>
                    <a:pt x="38" y="483"/>
                    <a:pt x="75" y="483"/>
                  </a:cubicBezTo>
                  <a:lnTo>
                    <a:pt x="7052" y="1596"/>
                  </a:lnTo>
                  <a:cubicBezTo>
                    <a:pt x="7089" y="1596"/>
                    <a:pt x="7089" y="1559"/>
                    <a:pt x="7089" y="1559"/>
                  </a:cubicBezTo>
                  <a:lnTo>
                    <a:pt x="7831" y="1188"/>
                  </a:lnTo>
                  <a:cubicBezTo>
                    <a:pt x="7868" y="1188"/>
                    <a:pt x="7905" y="1151"/>
                    <a:pt x="7905" y="1113"/>
                  </a:cubicBezTo>
                  <a:cubicBezTo>
                    <a:pt x="7905" y="1076"/>
                    <a:pt x="7868" y="1039"/>
                    <a:pt x="7831" y="1039"/>
                  </a:cubicBezTo>
                  <a:lnTo>
                    <a:pt x="1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8"/>
            <p:cNvSpPr/>
            <p:nvPr/>
          </p:nvSpPr>
          <p:spPr>
            <a:xfrm>
              <a:off x="12895378" y="993214"/>
              <a:ext cx="921639" cy="489589"/>
            </a:xfrm>
            <a:custGeom>
              <a:avLst/>
              <a:gdLst/>
              <a:ahLst/>
              <a:cxnLst/>
              <a:rect l="l" t="t" r="r" b="b"/>
              <a:pathLst>
                <a:path w="13695" h="7275" extrusionOk="0">
                  <a:moveTo>
                    <a:pt x="3860" y="0"/>
                  </a:moveTo>
                  <a:cubicBezTo>
                    <a:pt x="3860" y="0"/>
                    <a:pt x="3377" y="1151"/>
                    <a:pt x="2635" y="1374"/>
                  </a:cubicBezTo>
                  <a:cubicBezTo>
                    <a:pt x="1893" y="1633"/>
                    <a:pt x="854" y="2635"/>
                    <a:pt x="409" y="3266"/>
                  </a:cubicBezTo>
                  <a:cubicBezTo>
                    <a:pt x="0" y="3897"/>
                    <a:pt x="37" y="6198"/>
                    <a:pt x="37" y="6198"/>
                  </a:cubicBezTo>
                  <a:lnTo>
                    <a:pt x="6420" y="7274"/>
                  </a:lnTo>
                  <a:lnTo>
                    <a:pt x="8499" y="6680"/>
                  </a:lnTo>
                  <a:lnTo>
                    <a:pt x="12989" y="5641"/>
                  </a:lnTo>
                  <a:lnTo>
                    <a:pt x="13694" y="2301"/>
                  </a:lnTo>
                  <a:lnTo>
                    <a:pt x="11282" y="2487"/>
                  </a:lnTo>
                  <a:lnTo>
                    <a:pt x="3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8"/>
            <p:cNvSpPr/>
            <p:nvPr/>
          </p:nvSpPr>
          <p:spPr>
            <a:xfrm>
              <a:off x="12852912" y="1402794"/>
              <a:ext cx="487032" cy="92467"/>
            </a:xfrm>
            <a:custGeom>
              <a:avLst/>
              <a:gdLst/>
              <a:ahLst/>
              <a:cxnLst/>
              <a:rect l="l" t="t" r="r" b="b"/>
              <a:pathLst>
                <a:path w="7237" h="1374" extrusionOk="0">
                  <a:moveTo>
                    <a:pt x="594" y="1"/>
                  </a:moveTo>
                  <a:lnTo>
                    <a:pt x="0" y="260"/>
                  </a:lnTo>
                  <a:lnTo>
                    <a:pt x="6829" y="1374"/>
                  </a:lnTo>
                  <a:lnTo>
                    <a:pt x="7237" y="1114"/>
                  </a:lnTo>
                  <a:lnTo>
                    <a:pt x="743" y="149"/>
                  </a:lnTo>
                  <a:cubicBezTo>
                    <a:pt x="743" y="149"/>
                    <a:pt x="594" y="38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8"/>
            <p:cNvSpPr/>
            <p:nvPr/>
          </p:nvSpPr>
          <p:spPr>
            <a:xfrm>
              <a:off x="13085160" y="969726"/>
              <a:ext cx="746800" cy="483061"/>
            </a:xfrm>
            <a:custGeom>
              <a:avLst/>
              <a:gdLst/>
              <a:ahLst/>
              <a:cxnLst/>
              <a:rect l="l" t="t" r="r" b="b"/>
              <a:pathLst>
                <a:path w="11097" h="7178" extrusionOk="0">
                  <a:moveTo>
                    <a:pt x="1193" y="0"/>
                  </a:moveTo>
                  <a:cubicBezTo>
                    <a:pt x="1167" y="0"/>
                    <a:pt x="1140" y="26"/>
                    <a:pt x="1114" y="53"/>
                  </a:cubicBezTo>
                  <a:lnTo>
                    <a:pt x="1" y="2539"/>
                  </a:lnTo>
                  <a:cubicBezTo>
                    <a:pt x="1" y="2576"/>
                    <a:pt x="1" y="2650"/>
                    <a:pt x="38" y="2650"/>
                  </a:cubicBezTo>
                  <a:cubicBezTo>
                    <a:pt x="60" y="2661"/>
                    <a:pt x="78" y="2666"/>
                    <a:pt x="94" y="2666"/>
                  </a:cubicBezTo>
                  <a:cubicBezTo>
                    <a:pt x="134" y="2666"/>
                    <a:pt x="160" y="2639"/>
                    <a:pt x="186" y="2613"/>
                  </a:cubicBezTo>
                  <a:lnTo>
                    <a:pt x="1263" y="238"/>
                  </a:lnTo>
                  <a:lnTo>
                    <a:pt x="8276" y="3058"/>
                  </a:lnTo>
                  <a:lnTo>
                    <a:pt x="8313" y="3652"/>
                  </a:lnTo>
                  <a:cubicBezTo>
                    <a:pt x="8313" y="3689"/>
                    <a:pt x="8351" y="3726"/>
                    <a:pt x="8388" y="3726"/>
                  </a:cubicBezTo>
                  <a:cubicBezTo>
                    <a:pt x="8425" y="3726"/>
                    <a:pt x="8462" y="3726"/>
                    <a:pt x="8499" y="3689"/>
                  </a:cubicBezTo>
                  <a:lnTo>
                    <a:pt x="9056" y="2836"/>
                  </a:lnTo>
                  <a:lnTo>
                    <a:pt x="10874" y="2762"/>
                  </a:lnTo>
                  <a:lnTo>
                    <a:pt x="10874" y="2762"/>
                  </a:lnTo>
                  <a:lnTo>
                    <a:pt x="10058" y="5842"/>
                  </a:lnTo>
                  <a:lnTo>
                    <a:pt x="5679" y="6992"/>
                  </a:lnTo>
                  <a:cubicBezTo>
                    <a:pt x="5642" y="6992"/>
                    <a:pt x="5604" y="7066"/>
                    <a:pt x="5642" y="7104"/>
                  </a:cubicBezTo>
                  <a:cubicBezTo>
                    <a:pt x="5642" y="7141"/>
                    <a:pt x="5679" y="7178"/>
                    <a:pt x="5716" y="7178"/>
                  </a:cubicBezTo>
                  <a:lnTo>
                    <a:pt x="5753" y="7178"/>
                  </a:lnTo>
                  <a:lnTo>
                    <a:pt x="10169" y="6027"/>
                  </a:lnTo>
                  <a:cubicBezTo>
                    <a:pt x="10206" y="5990"/>
                    <a:pt x="10206" y="5990"/>
                    <a:pt x="10243" y="5953"/>
                  </a:cubicBezTo>
                  <a:lnTo>
                    <a:pt x="11097" y="2687"/>
                  </a:lnTo>
                  <a:cubicBezTo>
                    <a:pt x="11097" y="2650"/>
                    <a:pt x="11097" y="2613"/>
                    <a:pt x="11097" y="2576"/>
                  </a:cubicBezTo>
                  <a:cubicBezTo>
                    <a:pt x="11060" y="2576"/>
                    <a:pt x="11023" y="2539"/>
                    <a:pt x="11023" y="2539"/>
                  </a:cubicBezTo>
                  <a:lnTo>
                    <a:pt x="9019" y="2650"/>
                  </a:lnTo>
                  <a:cubicBezTo>
                    <a:pt x="8981" y="2650"/>
                    <a:pt x="8944" y="2687"/>
                    <a:pt x="8944" y="2687"/>
                  </a:cubicBezTo>
                  <a:lnTo>
                    <a:pt x="8499" y="3355"/>
                  </a:lnTo>
                  <a:lnTo>
                    <a:pt x="8462" y="2984"/>
                  </a:lnTo>
                  <a:cubicBezTo>
                    <a:pt x="8462" y="2947"/>
                    <a:pt x="8462" y="2910"/>
                    <a:pt x="8425" y="2910"/>
                  </a:cubicBezTo>
                  <a:lnTo>
                    <a:pt x="1225" y="15"/>
                  </a:lnTo>
                  <a:cubicBezTo>
                    <a:pt x="1215" y="5"/>
                    <a:pt x="1204" y="0"/>
                    <a:pt x="1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8"/>
            <p:cNvSpPr/>
            <p:nvPr/>
          </p:nvSpPr>
          <p:spPr>
            <a:xfrm>
              <a:off x="12925325" y="1222029"/>
              <a:ext cx="534544" cy="140854"/>
            </a:xfrm>
            <a:custGeom>
              <a:avLst/>
              <a:gdLst/>
              <a:ahLst/>
              <a:cxnLst/>
              <a:rect l="l" t="t" r="r" b="b"/>
              <a:pathLst>
                <a:path w="7943" h="2093" extrusionOk="0">
                  <a:moveTo>
                    <a:pt x="97" y="0"/>
                  </a:moveTo>
                  <a:cubicBezTo>
                    <a:pt x="58" y="0"/>
                    <a:pt x="38" y="34"/>
                    <a:pt x="38" y="89"/>
                  </a:cubicBezTo>
                  <a:cubicBezTo>
                    <a:pt x="1" y="126"/>
                    <a:pt x="38" y="163"/>
                    <a:pt x="75" y="200"/>
                  </a:cubicBezTo>
                  <a:lnTo>
                    <a:pt x="7794" y="2093"/>
                  </a:lnTo>
                  <a:lnTo>
                    <a:pt x="7831" y="2093"/>
                  </a:lnTo>
                  <a:cubicBezTo>
                    <a:pt x="7868" y="2093"/>
                    <a:pt x="7905" y="2093"/>
                    <a:pt x="7942" y="2019"/>
                  </a:cubicBezTo>
                  <a:cubicBezTo>
                    <a:pt x="7942" y="1981"/>
                    <a:pt x="7905" y="1944"/>
                    <a:pt x="7868" y="1907"/>
                  </a:cubicBezTo>
                  <a:lnTo>
                    <a:pt x="149" y="15"/>
                  </a:lnTo>
                  <a:cubicBezTo>
                    <a:pt x="129" y="5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8"/>
            <p:cNvSpPr/>
            <p:nvPr/>
          </p:nvSpPr>
          <p:spPr>
            <a:xfrm>
              <a:off x="12580689" y="893342"/>
              <a:ext cx="646931" cy="551974"/>
            </a:xfrm>
            <a:custGeom>
              <a:avLst/>
              <a:gdLst/>
              <a:ahLst/>
              <a:cxnLst/>
              <a:rect l="l" t="t" r="r" b="b"/>
              <a:pathLst>
                <a:path w="9613" h="8202" extrusionOk="0">
                  <a:moveTo>
                    <a:pt x="0" y="0"/>
                  </a:moveTo>
                  <a:lnTo>
                    <a:pt x="4528" y="7422"/>
                  </a:lnTo>
                  <a:lnTo>
                    <a:pt x="7497" y="8201"/>
                  </a:lnTo>
                  <a:lnTo>
                    <a:pt x="9612" y="4193"/>
                  </a:lnTo>
                  <a:lnTo>
                    <a:pt x="6049" y="3229"/>
                  </a:lnTo>
                  <a:lnTo>
                    <a:pt x="6421" y="2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28"/>
          <p:cNvGrpSpPr/>
          <p:nvPr/>
        </p:nvGrpSpPr>
        <p:grpSpPr>
          <a:xfrm rot="3567658" flipH="1">
            <a:off x="8552361" y="822964"/>
            <a:ext cx="597681" cy="623794"/>
            <a:chOff x="10227994" y="-5183474"/>
            <a:chExt cx="389655" cy="406679"/>
          </a:xfrm>
        </p:grpSpPr>
        <p:sp>
          <p:nvSpPr>
            <p:cNvPr id="801" name="Google Shape;801;p28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8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28"/>
          <p:cNvGrpSpPr/>
          <p:nvPr/>
        </p:nvGrpSpPr>
        <p:grpSpPr>
          <a:xfrm rot="-798193">
            <a:off x="8214295" y="2130835"/>
            <a:ext cx="798786" cy="798708"/>
            <a:chOff x="3505050" y="601450"/>
            <a:chExt cx="795000" cy="795000"/>
          </a:xfrm>
        </p:grpSpPr>
        <p:sp>
          <p:nvSpPr>
            <p:cNvPr id="804" name="Google Shape;804;p28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8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7" name="Google Shape;807;p29"/>
          <p:cNvGrpSpPr/>
          <p:nvPr/>
        </p:nvGrpSpPr>
        <p:grpSpPr>
          <a:xfrm flipH="1">
            <a:off x="231073" y="3701067"/>
            <a:ext cx="1306225" cy="1682975"/>
            <a:chOff x="10095683" y="-1006366"/>
            <a:chExt cx="786788" cy="1013718"/>
          </a:xfrm>
        </p:grpSpPr>
        <p:sp>
          <p:nvSpPr>
            <p:cNvPr id="808" name="Google Shape;808;p29"/>
            <p:cNvSpPr/>
            <p:nvPr/>
          </p:nvSpPr>
          <p:spPr>
            <a:xfrm>
              <a:off x="10605202" y="-363192"/>
              <a:ext cx="112454" cy="129211"/>
            </a:xfrm>
            <a:custGeom>
              <a:avLst/>
              <a:gdLst/>
              <a:ahLst/>
              <a:cxnLst/>
              <a:rect l="l" t="t" r="r" b="b"/>
              <a:pathLst>
                <a:path w="1671" h="1920" extrusionOk="0">
                  <a:moveTo>
                    <a:pt x="1169" y="0"/>
                  </a:moveTo>
                  <a:cubicBezTo>
                    <a:pt x="864" y="0"/>
                    <a:pt x="507" y="245"/>
                    <a:pt x="297" y="635"/>
                  </a:cubicBezTo>
                  <a:cubicBezTo>
                    <a:pt x="0" y="1155"/>
                    <a:pt x="37" y="1675"/>
                    <a:pt x="334" y="1860"/>
                  </a:cubicBezTo>
                  <a:cubicBezTo>
                    <a:pt x="399" y="1901"/>
                    <a:pt x="473" y="1920"/>
                    <a:pt x="551" y="1920"/>
                  </a:cubicBezTo>
                  <a:cubicBezTo>
                    <a:pt x="833" y="1920"/>
                    <a:pt x="1178" y="1672"/>
                    <a:pt x="1410" y="1266"/>
                  </a:cubicBezTo>
                  <a:cubicBezTo>
                    <a:pt x="1670" y="784"/>
                    <a:pt x="1670" y="227"/>
                    <a:pt x="1373" y="42"/>
                  </a:cubicBezTo>
                  <a:cubicBezTo>
                    <a:pt x="1310" y="13"/>
                    <a:pt x="1241" y="0"/>
                    <a:pt x="1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10467845" y="-1006366"/>
              <a:ext cx="97447" cy="123087"/>
            </a:xfrm>
            <a:custGeom>
              <a:avLst/>
              <a:gdLst/>
              <a:ahLst/>
              <a:cxnLst/>
              <a:rect l="l" t="t" r="r" b="b"/>
              <a:pathLst>
                <a:path w="1448" h="1829" extrusionOk="0">
                  <a:moveTo>
                    <a:pt x="1133" y="1"/>
                  </a:moveTo>
                  <a:cubicBezTo>
                    <a:pt x="926" y="1"/>
                    <a:pt x="589" y="278"/>
                    <a:pt x="334" y="692"/>
                  </a:cubicBezTo>
                  <a:cubicBezTo>
                    <a:pt x="74" y="1212"/>
                    <a:pt x="0" y="1694"/>
                    <a:pt x="223" y="1806"/>
                  </a:cubicBezTo>
                  <a:cubicBezTo>
                    <a:pt x="249" y="1821"/>
                    <a:pt x="280" y="1829"/>
                    <a:pt x="314" y="1829"/>
                  </a:cubicBezTo>
                  <a:cubicBezTo>
                    <a:pt x="522" y="1829"/>
                    <a:pt x="859" y="1552"/>
                    <a:pt x="1113" y="1138"/>
                  </a:cubicBezTo>
                  <a:cubicBezTo>
                    <a:pt x="1373" y="655"/>
                    <a:pt x="1447" y="136"/>
                    <a:pt x="1225" y="24"/>
                  </a:cubicBezTo>
                  <a:cubicBezTo>
                    <a:pt x="1198" y="8"/>
                    <a:pt x="1168" y="1"/>
                    <a:pt x="1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>
              <a:off x="10223080" y="-118696"/>
              <a:ext cx="112454" cy="126048"/>
            </a:xfrm>
            <a:custGeom>
              <a:avLst/>
              <a:gdLst/>
              <a:ahLst/>
              <a:cxnLst/>
              <a:rect l="l" t="t" r="r" b="b"/>
              <a:pathLst>
                <a:path w="1671" h="1873" extrusionOk="0">
                  <a:moveTo>
                    <a:pt x="1114" y="0"/>
                  </a:moveTo>
                  <a:cubicBezTo>
                    <a:pt x="813" y="0"/>
                    <a:pt x="466" y="219"/>
                    <a:pt x="260" y="602"/>
                  </a:cubicBezTo>
                  <a:cubicBezTo>
                    <a:pt x="0" y="1085"/>
                    <a:pt x="0" y="1641"/>
                    <a:pt x="334" y="1827"/>
                  </a:cubicBezTo>
                  <a:cubicBezTo>
                    <a:pt x="396" y="1857"/>
                    <a:pt x="465" y="1872"/>
                    <a:pt x="538" y="1872"/>
                  </a:cubicBezTo>
                  <a:cubicBezTo>
                    <a:pt x="821" y="1872"/>
                    <a:pt x="1167" y="1653"/>
                    <a:pt x="1373" y="1270"/>
                  </a:cubicBezTo>
                  <a:cubicBezTo>
                    <a:pt x="1670" y="788"/>
                    <a:pt x="1633" y="231"/>
                    <a:pt x="1336" y="45"/>
                  </a:cubicBezTo>
                  <a:cubicBezTo>
                    <a:pt x="1267" y="15"/>
                    <a:pt x="1192" y="0"/>
                    <a:pt x="1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>
              <a:off x="10372887" y="-681313"/>
              <a:ext cx="109964" cy="132374"/>
            </a:xfrm>
            <a:custGeom>
              <a:avLst/>
              <a:gdLst/>
              <a:ahLst/>
              <a:cxnLst/>
              <a:rect l="l" t="t" r="r" b="b"/>
              <a:pathLst>
                <a:path w="1634" h="1967" extrusionOk="0">
                  <a:moveTo>
                    <a:pt x="1173" y="0"/>
                  </a:moveTo>
                  <a:cubicBezTo>
                    <a:pt x="888" y="0"/>
                    <a:pt x="534" y="273"/>
                    <a:pt x="298" y="687"/>
                  </a:cubicBezTo>
                  <a:cubicBezTo>
                    <a:pt x="1" y="1206"/>
                    <a:pt x="1" y="1763"/>
                    <a:pt x="298" y="1911"/>
                  </a:cubicBezTo>
                  <a:cubicBezTo>
                    <a:pt x="351" y="1949"/>
                    <a:pt x="413" y="1967"/>
                    <a:pt x="481" y="1967"/>
                  </a:cubicBezTo>
                  <a:cubicBezTo>
                    <a:pt x="746" y="1967"/>
                    <a:pt x="1100" y="1694"/>
                    <a:pt x="1337" y="1280"/>
                  </a:cubicBezTo>
                  <a:cubicBezTo>
                    <a:pt x="1634" y="761"/>
                    <a:pt x="1634" y="204"/>
                    <a:pt x="1374" y="56"/>
                  </a:cubicBezTo>
                  <a:cubicBezTo>
                    <a:pt x="1314" y="18"/>
                    <a:pt x="1245" y="0"/>
                    <a:pt x="1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>
              <a:off x="10637640" y="-698542"/>
              <a:ext cx="65009" cy="61443"/>
            </a:xfrm>
            <a:custGeom>
              <a:avLst/>
              <a:gdLst/>
              <a:ahLst/>
              <a:cxnLst/>
              <a:rect l="l" t="t" r="r" b="b"/>
              <a:pathLst>
                <a:path w="966" h="913" extrusionOk="0">
                  <a:moveTo>
                    <a:pt x="519" y="1"/>
                  </a:moveTo>
                  <a:cubicBezTo>
                    <a:pt x="374" y="1"/>
                    <a:pt x="226" y="84"/>
                    <a:pt x="149" y="237"/>
                  </a:cubicBezTo>
                  <a:cubicBezTo>
                    <a:pt x="1" y="460"/>
                    <a:pt x="75" y="757"/>
                    <a:pt x="260" y="868"/>
                  </a:cubicBezTo>
                  <a:cubicBezTo>
                    <a:pt x="310" y="898"/>
                    <a:pt x="365" y="912"/>
                    <a:pt x="421" y="912"/>
                  </a:cubicBezTo>
                  <a:cubicBezTo>
                    <a:pt x="574" y="912"/>
                    <a:pt x="736" y="809"/>
                    <a:pt x="817" y="646"/>
                  </a:cubicBezTo>
                  <a:cubicBezTo>
                    <a:pt x="965" y="423"/>
                    <a:pt x="928" y="163"/>
                    <a:pt x="706" y="52"/>
                  </a:cubicBezTo>
                  <a:cubicBezTo>
                    <a:pt x="648" y="17"/>
                    <a:pt x="584" y="1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9"/>
            <p:cNvSpPr/>
            <p:nvPr/>
          </p:nvSpPr>
          <p:spPr>
            <a:xfrm>
              <a:off x="10095683" y="-436615"/>
              <a:ext cx="127461" cy="141257"/>
            </a:xfrm>
            <a:custGeom>
              <a:avLst/>
              <a:gdLst/>
              <a:ahLst/>
              <a:cxnLst/>
              <a:rect l="l" t="t" r="r" b="b"/>
              <a:pathLst>
                <a:path w="1894" h="2099" extrusionOk="0">
                  <a:moveTo>
                    <a:pt x="1261" y="1"/>
                  </a:moveTo>
                  <a:cubicBezTo>
                    <a:pt x="947" y="1"/>
                    <a:pt x="564" y="274"/>
                    <a:pt x="298" y="687"/>
                  </a:cubicBezTo>
                  <a:cubicBezTo>
                    <a:pt x="1" y="1244"/>
                    <a:pt x="38" y="1838"/>
                    <a:pt x="372" y="2023"/>
                  </a:cubicBezTo>
                  <a:cubicBezTo>
                    <a:pt x="457" y="2074"/>
                    <a:pt x="550" y="2098"/>
                    <a:pt x="646" y="2098"/>
                  </a:cubicBezTo>
                  <a:cubicBezTo>
                    <a:pt x="969" y="2098"/>
                    <a:pt x="1330" y="1830"/>
                    <a:pt x="1559" y="1430"/>
                  </a:cubicBezTo>
                  <a:cubicBezTo>
                    <a:pt x="1893" y="873"/>
                    <a:pt x="1856" y="279"/>
                    <a:pt x="1485" y="56"/>
                  </a:cubicBezTo>
                  <a:cubicBezTo>
                    <a:pt x="1417" y="19"/>
                    <a:pt x="1341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9"/>
            <p:cNvSpPr/>
            <p:nvPr/>
          </p:nvSpPr>
          <p:spPr>
            <a:xfrm>
              <a:off x="10367907" y="-406600"/>
              <a:ext cx="114944" cy="136210"/>
            </a:xfrm>
            <a:custGeom>
              <a:avLst/>
              <a:gdLst/>
              <a:ahLst/>
              <a:cxnLst/>
              <a:rect l="l" t="t" r="r" b="b"/>
              <a:pathLst>
                <a:path w="1708" h="2024" extrusionOk="0">
                  <a:moveTo>
                    <a:pt x="1209" y="0"/>
                  </a:moveTo>
                  <a:cubicBezTo>
                    <a:pt x="924" y="0"/>
                    <a:pt x="564" y="273"/>
                    <a:pt x="298" y="687"/>
                  </a:cubicBezTo>
                  <a:cubicBezTo>
                    <a:pt x="1" y="1243"/>
                    <a:pt x="1" y="1800"/>
                    <a:pt x="298" y="1986"/>
                  </a:cubicBezTo>
                  <a:cubicBezTo>
                    <a:pt x="349" y="2011"/>
                    <a:pt x="407" y="2024"/>
                    <a:pt x="468" y="2024"/>
                  </a:cubicBezTo>
                  <a:cubicBezTo>
                    <a:pt x="757" y="2024"/>
                    <a:pt x="1129" y="1747"/>
                    <a:pt x="1374" y="1318"/>
                  </a:cubicBezTo>
                  <a:cubicBezTo>
                    <a:pt x="1671" y="761"/>
                    <a:pt x="1708" y="204"/>
                    <a:pt x="1411" y="56"/>
                  </a:cubicBezTo>
                  <a:cubicBezTo>
                    <a:pt x="1350" y="18"/>
                    <a:pt x="1282" y="0"/>
                    <a:pt x="1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10277996" y="-897477"/>
              <a:ext cx="104984" cy="129951"/>
            </a:xfrm>
            <a:custGeom>
              <a:avLst/>
              <a:gdLst/>
              <a:ahLst/>
              <a:cxnLst/>
              <a:rect l="l" t="t" r="r" b="b"/>
              <a:pathLst>
                <a:path w="1560" h="1931" extrusionOk="0">
                  <a:moveTo>
                    <a:pt x="1186" y="1"/>
                  </a:moveTo>
                  <a:cubicBezTo>
                    <a:pt x="926" y="1"/>
                    <a:pt x="580" y="278"/>
                    <a:pt x="335" y="707"/>
                  </a:cubicBezTo>
                  <a:cubicBezTo>
                    <a:pt x="38" y="1227"/>
                    <a:pt x="1" y="1746"/>
                    <a:pt x="260" y="1895"/>
                  </a:cubicBezTo>
                  <a:cubicBezTo>
                    <a:pt x="303" y="1919"/>
                    <a:pt x="349" y="1930"/>
                    <a:pt x="398" y="1930"/>
                  </a:cubicBezTo>
                  <a:cubicBezTo>
                    <a:pt x="650" y="1930"/>
                    <a:pt x="977" y="1630"/>
                    <a:pt x="1225" y="1227"/>
                  </a:cubicBezTo>
                  <a:cubicBezTo>
                    <a:pt x="1522" y="707"/>
                    <a:pt x="1559" y="150"/>
                    <a:pt x="1337" y="39"/>
                  </a:cubicBezTo>
                  <a:cubicBezTo>
                    <a:pt x="1291" y="13"/>
                    <a:pt x="1240" y="1"/>
                    <a:pt x="1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>
              <a:off x="10779977" y="-720347"/>
              <a:ext cx="102494" cy="123020"/>
            </a:xfrm>
            <a:custGeom>
              <a:avLst/>
              <a:gdLst/>
              <a:ahLst/>
              <a:cxnLst/>
              <a:rect l="l" t="t" r="r" b="b"/>
              <a:pathLst>
                <a:path w="1523" h="1828" extrusionOk="0">
                  <a:moveTo>
                    <a:pt x="1097" y="0"/>
                  </a:moveTo>
                  <a:cubicBezTo>
                    <a:pt x="839" y="0"/>
                    <a:pt x="501" y="245"/>
                    <a:pt x="261" y="636"/>
                  </a:cubicBezTo>
                  <a:cubicBezTo>
                    <a:pt x="1" y="1118"/>
                    <a:pt x="1" y="1638"/>
                    <a:pt x="261" y="1786"/>
                  </a:cubicBezTo>
                  <a:cubicBezTo>
                    <a:pt x="310" y="1814"/>
                    <a:pt x="366" y="1828"/>
                    <a:pt x="426" y="1828"/>
                  </a:cubicBezTo>
                  <a:cubicBezTo>
                    <a:pt x="683" y="1828"/>
                    <a:pt x="1015" y="1583"/>
                    <a:pt x="1226" y="1192"/>
                  </a:cubicBezTo>
                  <a:cubicBezTo>
                    <a:pt x="1522" y="710"/>
                    <a:pt x="1522" y="227"/>
                    <a:pt x="1263" y="42"/>
                  </a:cubicBezTo>
                  <a:cubicBezTo>
                    <a:pt x="1213" y="14"/>
                    <a:pt x="1157" y="0"/>
                    <a:pt x="10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>
              <a:off x="10160627" y="-678891"/>
              <a:ext cx="65009" cy="78469"/>
            </a:xfrm>
            <a:custGeom>
              <a:avLst/>
              <a:gdLst/>
              <a:ahLst/>
              <a:cxnLst/>
              <a:rect l="l" t="t" r="r" b="b"/>
              <a:pathLst>
                <a:path w="966" h="1166" extrusionOk="0">
                  <a:moveTo>
                    <a:pt x="693" y="1"/>
                  </a:moveTo>
                  <a:cubicBezTo>
                    <a:pt x="535" y="1"/>
                    <a:pt x="309" y="150"/>
                    <a:pt x="186" y="428"/>
                  </a:cubicBezTo>
                  <a:cubicBezTo>
                    <a:pt x="0" y="725"/>
                    <a:pt x="0" y="1059"/>
                    <a:pt x="149" y="1133"/>
                  </a:cubicBezTo>
                  <a:cubicBezTo>
                    <a:pt x="179" y="1155"/>
                    <a:pt x="214" y="1166"/>
                    <a:pt x="254" y="1166"/>
                  </a:cubicBezTo>
                  <a:cubicBezTo>
                    <a:pt x="412" y="1166"/>
                    <a:pt x="631" y="999"/>
                    <a:pt x="780" y="762"/>
                  </a:cubicBezTo>
                  <a:cubicBezTo>
                    <a:pt x="928" y="428"/>
                    <a:pt x="965" y="131"/>
                    <a:pt x="780" y="20"/>
                  </a:cubicBezTo>
                  <a:cubicBezTo>
                    <a:pt x="755" y="7"/>
                    <a:pt x="725" y="1"/>
                    <a:pt x="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>
              <a:off x="10425380" y="-175631"/>
              <a:ext cx="59962" cy="72479"/>
            </a:xfrm>
            <a:custGeom>
              <a:avLst/>
              <a:gdLst/>
              <a:ahLst/>
              <a:cxnLst/>
              <a:rect l="l" t="t" r="r" b="b"/>
              <a:pathLst>
                <a:path w="891" h="1077" extrusionOk="0">
                  <a:moveTo>
                    <a:pt x="608" y="1"/>
                  </a:moveTo>
                  <a:cubicBezTo>
                    <a:pt x="446" y="1"/>
                    <a:pt x="264" y="142"/>
                    <a:pt x="149" y="372"/>
                  </a:cubicBezTo>
                  <a:cubicBezTo>
                    <a:pt x="0" y="632"/>
                    <a:pt x="0" y="966"/>
                    <a:pt x="149" y="1040"/>
                  </a:cubicBezTo>
                  <a:cubicBezTo>
                    <a:pt x="190" y="1065"/>
                    <a:pt x="236" y="1077"/>
                    <a:pt x="283" y="1077"/>
                  </a:cubicBezTo>
                  <a:cubicBezTo>
                    <a:pt x="446" y="1077"/>
                    <a:pt x="627" y="936"/>
                    <a:pt x="742" y="706"/>
                  </a:cubicBezTo>
                  <a:cubicBezTo>
                    <a:pt x="891" y="409"/>
                    <a:pt x="891" y="112"/>
                    <a:pt x="742" y="38"/>
                  </a:cubicBezTo>
                  <a:cubicBezTo>
                    <a:pt x="701" y="13"/>
                    <a:pt x="655" y="1"/>
                    <a:pt x="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>
              <a:off x="10527741" y="-898352"/>
              <a:ext cx="122481" cy="147112"/>
            </a:xfrm>
            <a:custGeom>
              <a:avLst/>
              <a:gdLst/>
              <a:ahLst/>
              <a:cxnLst/>
              <a:rect l="l" t="t" r="r" b="b"/>
              <a:pathLst>
                <a:path w="1820" h="2186" extrusionOk="0">
                  <a:moveTo>
                    <a:pt x="1316" y="1"/>
                  </a:moveTo>
                  <a:cubicBezTo>
                    <a:pt x="999" y="1"/>
                    <a:pt x="606" y="306"/>
                    <a:pt x="335" y="757"/>
                  </a:cubicBezTo>
                  <a:cubicBezTo>
                    <a:pt x="1" y="1314"/>
                    <a:pt x="1" y="1945"/>
                    <a:pt x="335" y="2130"/>
                  </a:cubicBezTo>
                  <a:cubicBezTo>
                    <a:pt x="402" y="2167"/>
                    <a:pt x="476" y="2185"/>
                    <a:pt x="554" y="2185"/>
                  </a:cubicBezTo>
                  <a:cubicBezTo>
                    <a:pt x="869" y="2185"/>
                    <a:pt x="1255" y="1900"/>
                    <a:pt x="1522" y="1425"/>
                  </a:cubicBezTo>
                  <a:cubicBezTo>
                    <a:pt x="1819" y="869"/>
                    <a:pt x="1819" y="238"/>
                    <a:pt x="1522" y="52"/>
                  </a:cubicBezTo>
                  <a:cubicBezTo>
                    <a:pt x="1459" y="17"/>
                    <a:pt x="1390" y="1"/>
                    <a:pt x="1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29"/>
          <p:cNvGrpSpPr/>
          <p:nvPr/>
        </p:nvGrpSpPr>
        <p:grpSpPr>
          <a:xfrm flipH="1">
            <a:off x="7001298" y="-408883"/>
            <a:ext cx="1306225" cy="1682975"/>
            <a:chOff x="10095683" y="-1006366"/>
            <a:chExt cx="786788" cy="1013718"/>
          </a:xfrm>
        </p:grpSpPr>
        <p:sp>
          <p:nvSpPr>
            <p:cNvPr id="821" name="Google Shape;821;p29"/>
            <p:cNvSpPr/>
            <p:nvPr/>
          </p:nvSpPr>
          <p:spPr>
            <a:xfrm>
              <a:off x="10605202" y="-363192"/>
              <a:ext cx="112454" cy="129211"/>
            </a:xfrm>
            <a:custGeom>
              <a:avLst/>
              <a:gdLst/>
              <a:ahLst/>
              <a:cxnLst/>
              <a:rect l="l" t="t" r="r" b="b"/>
              <a:pathLst>
                <a:path w="1671" h="1920" extrusionOk="0">
                  <a:moveTo>
                    <a:pt x="1169" y="0"/>
                  </a:moveTo>
                  <a:cubicBezTo>
                    <a:pt x="864" y="0"/>
                    <a:pt x="507" y="245"/>
                    <a:pt x="297" y="635"/>
                  </a:cubicBezTo>
                  <a:cubicBezTo>
                    <a:pt x="0" y="1155"/>
                    <a:pt x="37" y="1675"/>
                    <a:pt x="334" y="1860"/>
                  </a:cubicBezTo>
                  <a:cubicBezTo>
                    <a:pt x="399" y="1901"/>
                    <a:pt x="473" y="1920"/>
                    <a:pt x="551" y="1920"/>
                  </a:cubicBezTo>
                  <a:cubicBezTo>
                    <a:pt x="833" y="1920"/>
                    <a:pt x="1178" y="1672"/>
                    <a:pt x="1410" y="1266"/>
                  </a:cubicBezTo>
                  <a:cubicBezTo>
                    <a:pt x="1670" y="784"/>
                    <a:pt x="1670" y="227"/>
                    <a:pt x="1373" y="42"/>
                  </a:cubicBezTo>
                  <a:cubicBezTo>
                    <a:pt x="1310" y="13"/>
                    <a:pt x="1241" y="0"/>
                    <a:pt x="1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10467845" y="-1006366"/>
              <a:ext cx="97447" cy="123087"/>
            </a:xfrm>
            <a:custGeom>
              <a:avLst/>
              <a:gdLst/>
              <a:ahLst/>
              <a:cxnLst/>
              <a:rect l="l" t="t" r="r" b="b"/>
              <a:pathLst>
                <a:path w="1448" h="1829" extrusionOk="0">
                  <a:moveTo>
                    <a:pt x="1133" y="1"/>
                  </a:moveTo>
                  <a:cubicBezTo>
                    <a:pt x="926" y="1"/>
                    <a:pt x="589" y="278"/>
                    <a:pt x="334" y="692"/>
                  </a:cubicBezTo>
                  <a:cubicBezTo>
                    <a:pt x="74" y="1212"/>
                    <a:pt x="0" y="1694"/>
                    <a:pt x="223" y="1806"/>
                  </a:cubicBezTo>
                  <a:cubicBezTo>
                    <a:pt x="249" y="1821"/>
                    <a:pt x="280" y="1829"/>
                    <a:pt x="314" y="1829"/>
                  </a:cubicBezTo>
                  <a:cubicBezTo>
                    <a:pt x="522" y="1829"/>
                    <a:pt x="859" y="1552"/>
                    <a:pt x="1113" y="1138"/>
                  </a:cubicBezTo>
                  <a:cubicBezTo>
                    <a:pt x="1373" y="655"/>
                    <a:pt x="1447" y="136"/>
                    <a:pt x="1225" y="24"/>
                  </a:cubicBezTo>
                  <a:cubicBezTo>
                    <a:pt x="1198" y="8"/>
                    <a:pt x="1168" y="1"/>
                    <a:pt x="1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10223080" y="-118696"/>
              <a:ext cx="112454" cy="126048"/>
            </a:xfrm>
            <a:custGeom>
              <a:avLst/>
              <a:gdLst/>
              <a:ahLst/>
              <a:cxnLst/>
              <a:rect l="l" t="t" r="r" b="b"/>
              <a:pathLst>
                <a:path w="1671" h="1873" extrusionOk="0">
                  <a:moveTo>
                    <a:pt x="1114" y="0"/>
                  </a:moveTo>
                  <a:cubicBezTo>
                    <a:pt x="813" y="0"/>
                    <a:pt x="466" y="219"/>
                    <a:pt x="260" y="602"/>
                  </a:cubicBezTo>
                  <a:cubicBezTo>
                    <a:pt x="0" y="1085"/>
                    <a:pt x="0" y="1641"/>
                    <a:pt x="334" y="1827"/>
                  </a:cubicBezTo>
                  <a:cubicBezTo>
                    <a:pt x="396" y="1857"/>
                    <a:pt x="465" y="1872"/>
                    <a:pt x="538" y="1872"/>
                  </a:cubicBezTo>
                  <a:cubicBezTo>
                    <a:pt x="821" y="1872"/>
                    <a:pt x="1167" y="1653"/>
                    <a:pt x="1373" y="1270"/>
                  </a:cubicBezTo>
                  <a:cubicBezTo>
                    <a:pt x="1670" y="788"/>
                    <a:pt x="1633" y="231"/>
                    <a:pt x="1336" y="45"/>
                  </a:cubicBezTo>
                  <a:cubicBezTo>
                    <a:pt x="1267" y="15"/>
                    <a:pt x="1192" y="0"/>
                    <a:pt x="1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>
              <a:off x="10372887" y="-681313"/>
              <a:ext cx="109964" cy="132374"/>
            </a:xfrm>
            <a:custGeom>
              <a:avLst/>
              <a:gdLst/>
              <a:ahLst/>
              <a:cxnLst/>
              <a:rect l="l" t="t" r="r" b="b"/>
              <a:pathLst>
                <a:path w="1634" h="1967" extrusionOk="0">
                  <a:moveTo>
                    <a:pt x="1173" y="0"/>
                  </a:moveTo>
                  <a:cubicBezTo>
                    <a:pt x="888" y="0"/>
                    <a:pt x="534" y="273"/>
                    <a:pt x="298" y="687"/>
                  </a:cubicBezTo>
                  <a:cubicBezTo>
                    <a:pt x="1" y="1206"/>
                    <a:pt x="1" y="1763"/>
                    <a:pt x="298" y="1911"/>
                  </a:cubicBezTo>
                  <a:cubicBezTo>
                    <a:pt x="351" y="1949"/>
                    <a:pt x="413" y="1967"/>
                    <a:pt x="481" y="1967"/>
                  </a:cubicBezTo>
                  <a:cubicBezTo>
                    <a:pt x="746" y="1967"/>
                    <a:pt x="1100" y="1694"/>
                    <a:pt x="1337" y="1280"/>
                  </a:cubicBezTo>
                  <a:cubicBezTo>
                    <a:pt x="1634" y="761"/>
                    <a:pt x="1634" y="204"/>
                    <a:pt x="1374" y="56"/>
                  </a:cubicBezTo>
                  <a:cubicBezTo>
                    <a:pt x="1314" y="18"/>
                    <a:pt x="1245" y="0"/>
                    <a:pt x="1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>
              <a:off x="10637640" y="-698542"/>
              <a:ext cx="65009" cy="61443"/>
            </a:xfrm>
            <a:custGeom>
              <a:avLst/>
              <a:gdLst/>
              <a:ahLst/>
              <a:cxnLst/>
              <a:rect l="l" t="t" r="r" b="b"/>
              <a:pathLst>
                <a:path w="966" h="913" extrusionOk="0">
                  <a:moveTo>
                    <a:pt x="519" y="1"/>
                  </a:moveTo>
                  <a:cubicBezTo>
                    <a:pt x="374" y="1"/>
                    <a:pt x="226" y="84"/>
                    <a:pt x="149" y="237"/>
                  </a:cubicBezTo>
                  <a:cubicBezTo>
                    <a:pt x="1" y="460"/>
                    <a:pt x="75" y="757"/>
                    <a:pt x="260" y="868"/>
                  </a:cubicBezTo>
                  <a:cubicBezTo>
                    <a:pt x="310" y="898"/>
                    <a:pt x="365" y="912"/>
                    <a:pt x="421" y="912"/>
                  </a:cubicBezTo>
                  <a:cubicBezTo>
                    <a:pt x="574" y="912"/>
                    <a:pt x="736" y="809"/>
                    <a:pt x="817" y="646"/>
                  </a:cubicBezTo>
                  <a:cubicBezTo>
                    <a:pt x="965" y="423"/>
                    <a:pt x="928" y="163"/>
                    <a:pt x="706" y="52"/>
                  </a:cubicBezTo>
                  <a:cubicBezTo>
                    <a:pt x="648" y="17"/>
                    <a:pt x="584" y="1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>
              <a:off x="10095683" y="-436615"/>
              <a:ext cx="127461" cy="141257"/>
            </a:xfrm>
            <a:custGeom>
              <a:avLst/>
              <a:gdLst/>
              <a:ahLst/>
              <a:cxnLst/>
              <a:rect l="l" t="t" r="r" b="b"/>
              <a:pathLst>
                <a:path w="1894" h="2099" extrusionOk="0">
                  <a:moveTo>
                    <a:pt x="1261" y="1"/>
                  </a:moveTo>
                  <a:cubicBezTo>
                    <a:pt x="947" y="1"/>
                    <a:pt x="564" y="274"/>
                    <a:pt x="298" y="687"/>
                  </a:cubicBezTo>
                  <a:cubicBezTo>
                    <a:pt x="1" y="1244"/>
                    <a:pt x="38" y="1838"/>
                    <a:pt x="372" y="2023"/>
                  </a:cubicBezTo>
                  <a:cubicBezTo>
                    <a:pt x="457" y="2074"/>
                    <a:pt x="550" y="2098"/>
                    <a:pt x="646" y="2098"/>
                  </a:cubicBezTo>
                  <a:cubicBezTo>
                    <a:pt x="969" y="2098"/>
                    <a:pt x="1330" y="1830"/>
                    <a:pt x="1559" y="1430"/>
                  </a:cubicBezTo>
                  <a:cubicBezTo>
                    <a:pt x="1893" y="873"/>
                    <a:pt x="1856" y="279"/>
                    <a:pt x="1485" y="56"/>
                  </a:cubicBezTo>
                  <a:cubicBezTo>
                    <a:pt x="1417" y="19"/>
                    <a:pt x="1341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>
              <a:off x="10367907" y="-406600"/>
              <a:ext cx="114944" cy="136210"/>
            </a:xfrm>
            <a:custGeom>
              <a:avLst/>
              <a:gdLst/>
              <a:ahLst/>
              <a:cxnLst/>
              <a:rect l="l" t="t" r="r" b="b"/>
              <a:pathLst>
                <a:path w="1708" h="2024" extrusionOk="0">
                  <a:moveTo>
                    <a:pt x="1209" y="0"/>
                  </a:moveTo>
                  <a:cubicBezTo>
                    <a:pt x="924" y="0"/>
                    <a:pt x="564" y="273"/>
                    <a:pt x="298" y="687"/>
                  </a:cubicBezTo>
                  <a:cubicBezTo>
                    <a:pt x="1" y="1243"/>
                    <a:pt x="1" y="1800"/>
                    <a:pt x="298" y="1986"/>
                  </a:cubicBezTo>
                  <a:cubicBezTo>
                    <a:pt x="349" y="2011"/>
                    <a:pt x="407" y="2024"/>
                    <a:pt x="468" y="2024"/>
                  </a:cubicBezTo>
                  <a:cubicBezTo>
                    <a:pt x="757" y="2024"/>
                    <a:pt x="1129" y="1747"/>
                    <a:pt x="1374" y="1318"/>
                  </a:cubicBezTo>
                  <a:cubicBezTo>
                    <a:pt x="1671" y="761"/>
                    <a:pt x="1708" y="204"/>
                    <a:pt x="1411" y="56"/>
                  </a:cubicBezTo>
                  <a:cubicBezTo>
                    <a:pt x="1350" y="18"/>
                    <a:pt x="1282" y="0"/>
                    <a:pt x="1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9"/>
            <p:cNvSpPr/>
            <p:nvPr/>
          </p:nvSpPr>
          <p:spPr>
            <a:xfrm>
              <a:off x="10277996" y="-897477"/>
              <a:ext cx="104984" cy="129951"/>
            </a:xfrm>
            <a:custGeom>
              <a:avLst/>
              <a:gdLst/>
              <a:ahLst/>
              <a:cxnLst/>
              <a:rect l="l" t="t" r="r" b="b"/>
              <a:pathLst>
                <a:path w="1560" h="1931" extrusionOk="0">
                  <a:moveTo>
                    <a:pt x="1186" y="1"/>
                  </a:moveTo>
                  <a:cubicBezTo>
                    <a:pt x="926" y="1"/>
                    <a:pt x="580" y="278"/>
                    <a:pt x="335" y="707"/>
                  </a:cubicBezTo>
                  <a:cubicBezTo>
                    <a:pt x="38" y="1227"/>
                    <a:pt x="1" y="1746"/>
                    <a:pt x="260" y="1895"/>
                  </a:cubicBezTo>
                  <a:cubicBezTo>
                    <a:pt x="303" y="1919"/>
                    <a:pt x="349" y="1930"/>
                    <a:pt x="398" y="1930"/>
                  </a:cubicBezTo>
                  <a:cubicBezTo>
                    <a:pt x="650" y="1930"/>
                    <a:pt x="977" y="1630"/>
                    <a:pt x="1225" y="1227"/>
                  </a:cubicBezTo>
                  <a:cubicBezTo>
                    <a:pt x="1522" y="707"/>
                    <a:pt x="1559" y="150"/>
                    <a:pt x="1337" y="39"/>
                  </a:cubicBezTo>
                  <a:cubicBezTo>
                    <a:pt x="1291" y="13"/>
                    <a:pt x="1240" y="1"/>
                    <a:pt x="1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>
              <a:off x="10779977" y="-720347"/>
              <a:ext cx="102494" cy="123020"/>
            </a:xfrm>
            <a:custGeom>
              <a:avLst/>
              <a:gdLst/>
              <a:ahLst/>
              <a:cxnLst/>
              <a:rect l="l" t="t" r="r" b="b"/>
              <a:pathLst>
                <a:path w="1523" h="1828" extrusionOk="0">
                  <a:moveTo>
                    <a:pt x="1097" y="0"/>
                  </a:moveTo>
                  <a:cubicBezTo>
                    <a:pt x="839" y="0"/>
                    <a:pt x="501" y="245"/>
                    <a:pt x="261" y="636"/>
                  </a:cubicBezTo>
                  <a:cubicBezTo>
                    <a:pt x="1" y="1118"/>
                    <a:pt x="1" y="1638"/>
                    <a:pt x="261" y="1786"/>
                  </a:cubicBezTo>
                  <a:cubicBezTo>
                    <a:pt x="310" y="1814"/>
                    <a:pt x="366" y="1828"/>
                    <a:pt x="426" y="1828"/>
                  </a:cubicBezTo>
                  <a:cubicBezTo>
                    <a:pt x="683" y="1828"/>
                    <a:pt x="1015" y="1583"/>
                    <a:pt x="1226" y="1192"/>
                  </a:cubicBezTo>
                  <a:cubicBezTo>
                    <a:pt x="1522" y="710"/>
                    <a:pt x="1522" y="227"/>
                    <a:pt x="1263" y="42"/>
                  </a:cubicBezTo>
                  <a:cubicBezTo>
                    <a:pt x="1213" y="14"/>
                    <a:pt x="1157" y="0"/>
                    <a:pt x="10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9"/>
            <p:cNvSpPr/>
            <p:nvPr/>
          </p:nvSpPr>
          <p:spPr>
            <a:xfrm>
              <a:off x="10160627" y="-678891"/>
              <a:ext cx="65009" cy="78469"/>
            </a:xfrm>
            <a:custGeom>
              <a:avLst/>
              <a:gdLst/>
              <a:ahLst/>
              <a:cxnLst/>
              <a:rect l="l" t="t" r="r" b="b"/>
              <a:pathLst>
                <a:path w="966" h="1166" extrusionOk="0">
                  <a:moveTo>
                    <a:pt x="693" y="1"/>
                  </a:moveTo>
                  <a:cubicBezTo>
                    <a:pt x="535" y="1"/>
                    <a:pt x="309" y="150"/>
                    <a:pt x="186" y="428"/>
                  </a:cubicBezTo>
                  <a:cubicBezTo>
                    <a:pt x="0" y="725"/>
                    <a:pt x="0" y="1059"/>
                    <a:pt x="149" y="1133"/>
                  </a:cubicBezTo>
                  <a:cubicBezTo>
                    <a:pt x="179" y="1155"/>
                    <a:pt x="214" y="1166"/>
                    <a:pt x="254" y="1166"/>
                  </a:cubicBezTo>
                  <a:cubicBezTo>
                    <a:pt x="412" y="1166"/>
                    <a:pt x="631" y="999"/>
                    <a:pt x="780" y="762"/>
                  </a:cubicBezTo>
                  <a:cubicBezTo>
                    <a:pt x="928" y="428"/>
                    <a:pt x="965" y="131"/>
                    <a:pt x="780" y="20"/>
                  </a:cubicBezTo>
                  <a:cubicBezTo>
                    <a:pt x="755" y="7"/>
                    <a:pt x="725" y="1"/>
                    <a:pt x="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9"/>
            <p:cNvSpPr/>
            <p:nvPr/>
          </p:nvSpPr>
          <p:spPr>
            <a:xfrm>
              <a:off x="10425380" y="-175631"/>
              <a:ext cx="59962" cy="72479"/>
            </a:xfrm>
            <a:custGeom>
              <a:avLst/>
              <a:gdLst/>
              <a:ahLst/>
              <a:cxnLst/>
              <a:rect l="l" t="t" r="r" b="b"/>
              <a:pathLst>
                <a:path w="891" h="1077" extrusionOk="0">
                  <a:moveTo>
                    <a:pt x="608" y="1"/>
                  </a:moveTo>
                  <a:cubicBezTo>
                    <a:pt x="446" y="1"/>
                    <a:pt x="264" y="142"/>
                    <a:pt x="149" y="372"/>
                  </a:cubicBezTo>
                  <a:cubicBezTo>
                    <a:pt x="0" y="632"/>
                    <a:pt x="0" y="966"/>
                    <a:pt x="149" y="1040"/>
                  </a:cubicBezTo>
                  <a:cubicBezTo>
                    <a:pt x="190" y="1065"/>
                    <a:pt x="236" y="1077"/>
                    <a:pt x="283" y="1077"/>
                  </a:cubicBezTo>
                  <a:cubicBezTo>
                    <a:pt x="446" y="1077"/>
                    <a:pt x="627" y="936"/>
                    <a:pt x="742" y="706"/>
                  </a:cubicBezTo>
                  <a:cubicBezTo>
                    <a:pt x="891" y="409"/>
                    <a:pt x="891" y="112"/>
                    <a:pt x="742" y="38"/>
                  </a:cubicBezTo>
                  <a:cubicBezTo>
                    <a:pt x="701" y="13"/>
                    <a:pt x="655" y="1"/>
                    <a:pt x="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9"/>
            <p:cNvSpPr/>
            <p:nvPr/>
          </p:nvSpPr>
          <p:spPr>
            <a:xfrm>
              <a:off x="10527741" y="-898352"/>
              <a:ext cx="122481" cy="147112"/>
            </a:xfrm>
            <a:custGeom>
              <a:avLst/>
              <a:gdLst/>
              <a:ahLst/>
              <a:cxnLst/>
              <a:rect l="l" t="t" r="r" b="b"/>
              <a:pathLst>
                <a:path w="1820" h="2186" extrusionOk="0">
                  <a:moveTo>
                    <a:pt x="1316" y="1"/>
                  </a:moveTo>
                  <a:cubicBezTo>
                    <a:pt x="999" y="1"/>
                    <a:pt x="606" y="306"/>
                    <a:pt x="335" y="757"/>
                  </a:cubicBezTo>
                  <a:cubicBezTo>
                    <a:pt x="1" y="1314"/>
                    <a:pt x="1" y="1945"/>
                    <a:pt x="335" y="2130"/>
                  </a:cubicBezTo>
                  <a:cubicBezTo>
                    <a:pt x="402" y="2167"/>
                    <a:pt x="476" y="2185"/>
                    <a:pt x="554" y="2185"/>
                  </a:cubicBezTo>
                  <a:cubicBezTo>
                    <a:pt x="869" y="2185"/>
                    <a:pt x="1255" y="1900"/>
                    <a:pt x="1522" y="1425"/>
                  </a:cubicBezTo>
                  <a:cubicBezTo>
                    <a:pt x="1819" y="869"/>
                    <a:pt x="1819" y="238"/>
                    <a:pt x="1522" y="52"/>
                  </a:cubicBezTo>
                  <a:cubicBezTo>
                    <a:pt x="1459" y="17"/>
                    <a:pt x="1390" y="1"/>
                    <a:pt x="1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833;p29"/>
          <p:cNvGrpSpPr/>
          <p:nvPr/>
        </p:nvGrpSpPr>
        <p:grpSpPr>
          <a:xfrm flipH="1">
            <a:off x="7761923" y="3538767"/>
            <a:ext cx="1306225" cy="1682975"/>
            <a:chOff x="10095683" y="-1006366"/>
            <a:chExt cx="786788" cy="1013718"/>
          </a:xfrm>
        </p:grpSpPr>
        <p:sp>
          <p:nvSpPr>
            <p:cNvPr id="834" name="Google Shape;834;p29"/>
            <p:cNvSpPr/>
            <p:nvPr/>
          </p:nvSpPr>
          <p:spPr>
            <a:xfrm>
              <a:off x="10605202" y="-363192"/>
              <a:ext cx="112454" cy="129211"/>
            </a:xfrm>
            <a:custGeom>
              <a:avLst/>
              <a:gdLst/>
              <a:ahLst/>
              <a:cxnLst/>
              <a:rect l="l" t="t" r="r" b="b"/>
              <a:pathLst>
                <a:path w="1671" h="1920" extrusionOk="0">
                  <a:moveTo>
                    <a:pt x="1169" y="0"/>
                  </a:moveTo>
                  <a:cubicBezTo>
                    <a:pt x="864" y="0"/>
                    <a:pt x="507" y="245"/>
                    <a:pt x="297" y="635"/>
                  </a:cubicBezTo>
                  <a:cubicBezTo>
                    <a:pt x="0" y="1155"/>
                    <a:pt x="37" y="1675"/>
                    <a:pt x="334" y="1860"/>
                  </a:cubicBezTo>
                  <a:cubicBezTo>
                    <a:pt x="399" y="1901"/>
                    <a:pt x="473" y="1920"/>
                    <a:pt x="551" y="1920"/>
                  </a:cubicBezTo>
                  <a:cubicBezTo>
                    <a:pt x="833" y="1920"/>
                    <a:pt x="1178" y="1672"/>
                    <a:pt x="1410" y="1266"/>
                  </a:cubicBezTo>
                  <a:cubicBezTo>
                    <a:pt x="1670" y="784"/>
                    <a:pt x="1670" y="227"/>
                    <a:pt x="1373" y="42"/>
                  </a:cubicBezTo>
                  <a:cubicBezTo>
                    <a:pt x="1310" y="13"/>
                    <a:pt x="1241" y="0"/>
                    <a:pt x="1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>
              <a:off x="10467845" y="-1006366"/>
              <a:ext cx="97447" cy="123087"/>
            </a:xfrm>
            <a:custGeom>
              <a:avLst/>
              <a:gdLst/>
              <a:ahLst/>
              <a:cxnLst/>
              <a:rect l="l" t="t" r="r" b="b"/>
              <a:pathLst>
                <a:path w="1448" h="1829" extrusionOk="0">
                  <a:moveTo>
                    <a:pt x="1133" y="1"/>
                  </a:moveTo>
                  <a:cubicBezTo>
                    <a:pt x="926" y="1"/>
                    <a:pt x="589" y="278"/>
                    <a:pt x="334" y="692"/>
                  </a:cubicBezTo>
                  <a:cubicBezTo>
                    <a:pt x="74" y="1212"/>
                    <a:pt x="0" y="1694"/>
                    <a:pt x="223" y="1806"/>
                  </a:cubicBezTo>
                  <a:cubicBezTo>
                    <a:pt x="249" y="1821"/>
                    <a:pt x="280" y="1829"/>
                    <a:pt x="314" y="1829"/>
                  </a:cubicBezTo>
                  <a:cubicBezTo>
                    <a:pt x="522" y="1829"/>
                    <a:pt x="859" y="1552"/>
                    <a:pt x="1113" y="1138"/>
                  </a:cubicBezTo>
                  <a:cubicBezTo>
                    <a:pt x="1373" y="655"/>
                    <a:pt x="1447" y="136"/>
                    <a:pt x="1225" y="24"/>
                  </a:cubicBezTo>
                  <a:cubicBezTo>
                    <a:pt x="1198" y="8"/>
                    <a:pt x="1168" y="1"/>
                    <a:pt x="1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10223080" y="-118696"/>
              <a:ext cx="112454" cy="126048"/>
            </a:xfrm>
            <a:custGeom>
              <a:avLst/>
              <a:gdLst/>
              <a:ahLst/>
              <a:cxnLst/>
              <a:rect l="l" t="t" r="r" b="b"/>
              <a:pathLst>
                <a:path w="1671" h="1873" extrusionOk="0">
                  <a:moveTo>
                    <a:pt x="1114" y="0"/>
                  </a:moveTo>
                  <a:cubicBezTo>
                    <a:pt x="813" y="0"/>
                    <a:pt x="466" y="219"/>
                    <a:pt x="260" y="602"/>
                  </a:cubicBezTo>
                  <a:cubicBezTo>
                    <a:pt x="0" y="1085"/>
                    <a:pt x="0" y="1641"/>
                    <a:pt x="334" y="1827"/>
                  </a:cubicBezTo>
                  <a:cubicBezTo>
                    <a:pt x="396" y="1857"/>
                    <a:pt x="465" y="1872"/>
                    <a:pt x="538" y="1872"/>
                  </a:cubicBezTo>
                  <a:cubicBezTo>
                    <a:pt x="821" y="1872"/>
                    <a:pt x="1167" y="1653"/>
                    <a:pt x="1373" y="1270"/>
                  </a:cubicBezTo>
                  <a:cubicBezTo>
                    <a:pt x="1670" y="788"/>
                    <a:pt x="1633" y="231"/>
                    <a:pt x="1336" y="45"/>
                  </a:cubicBezTo>
                  <a:cubicBezTo>
                    <a:pt x="1267" y="15"/>
                    <a:pt x="1192" y="0"/>
                    <a:pt x="1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10372887" y="-681313"/>
              <a:ext cx="109964" cy="132374"/>
            </a:xfrm>
            <a:custGeom>
              <a:avLst/>
              <a:gdLst/>
              <a:ahLst/>
              <a:cxnLst/>
              <a:rect l="l" t="t" r="r" b="b"/>
              <a:pathLst>
                <a:path w="1634" h="1967" extrusionOk="0">
                  <a:moveTo>
                    <a:pt x="1173" y="0"/>
                  </a:moveTo>
                  <a:cubicBezTo>
                    <a:pt x="888" y="0"/>
                    <a:pt x="534" y="273"/>
                    <a:pt x="298" y="687"/>
                  </a:cubicBezTo>
                  <a:cubicBezTo>
                    <a:pt x="1" y="1206"/>
                    <a:pt x="1" y="1763"/>
                    <a:pt x="298" y="1911"/>
                  </a:cubicBezTo>
                  <a:cubicBezTo>
                    <a:pt x="351" y="1949"/>
                    <a:pt x="413" y="1967"/>
                    <a:pt x="481" y="1967"/>
                  </a:cubicBezTo>
                  <a:cubicBezTo>
                    <a:pt x="746" y="1967"/>
                    <a:pt x="1100" y="1694"/>
                    <a:pt x="1337" y="1280"/>
                  </a:cubicBezTo>
                  <a:cubicBezTo>
                    <a:pt x="1634" y="761"/>
                    <a:pt x="1634" y="204"/>
                    <a:pt x="1374" y="56"/>
                  </a:cubicBezTo>
                  <a:cubicBezTo>
                    <a:pt x="1314" y="18"/>
                    <a:pt x="1245" y="0"/>
                    <a:pt x="1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10637640" y="-698542"/>
              <a:ext cx="65009" cy="61443"/>
            </a:xfrm>
            <a:custGeom>
              <a:avLst/>
              <a:gdLst/>
              <a:ahLst/>
              <a:cxnLst/>
              <a:rect l="l" t="t" r="r" b="b"/>
              <a:pathLst>
                <a:path w="966" h="913" extrusionOk="0">
                  <a:moveTo>
                    <a:pt x="519" y="1"/>
                  </a:moveTo>
                  <a:cubicBezTo>
                    <a:pt x="374" y="1"/>
                    <a:pt x="226" y="84"/>
                    <a:pt x="149" y="237"/>
                  </a:cubicBezTo>
                  <a:cubicBezTo>
                    <a:pt x="1" y="460"/>
                    <a:pt x="75" y="757"/>
                    <a:pt x="260" y="868"/>
                  </a:cubicBezTo>
                  <a:cubicBezTo>
                    <a:pt x="310" y="898"/>
                    <a:pt x="365" y="912"/>
                    <a:pt x="421" y="912"/>
                  </a:cubicBezTo>
                  <a:cubicBezTo>
                    <a:pt x="574" y="912"/>
                    <a:pt x="736" y="809"/>
                    <a:pt x="817" y="646"/>
                  </a:cubicBezTo>
                  <a:cubicBezTo>
                    <a:pt x="965" y="423"/>
                    <a:pt x="928" y="163"/>
                    <a:pt x="706" y="52"/>
                  </a:cubicBezTo>
                  <a:cubicBezTo>
                    <a:pt x="648" y="17"/>
                    <a:pt x="584" y="1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10095683" y="-436615"/>
              <a:ext cx="127461" cy="141257"/>
            </a:xfrm>
            <a:custGeom>
              <a:avLst/>
              <a:gdLst/>
              <a:ahLst/>
              <a:cxnLst/>
              <a:rect l="l" t="t" r="r" b="b"/>
              <a:pathLst>
                <a:path w="1894" h="2099" extrusionOk="0">
                  <a:moveTo>
                    <a:pt x="1261" y="1"/>
                  </a:moveTo>
                  <a:cubicBezTo>
                    <a:pt x="947" y="1"/>
                    <a:pt x="564" y="274"/>
                    <a:pt x="298" y="687"/>
                  </a:cubicBezTo>
                  <a:cubicBezTo>
                    <a:pt x="1" y="1244"/>
                    <a:pt x="38" y="1838"/>
                    <a:pt x="372" y="2023"/>
                  </a:cubicBezTo>
                  <a:cubicBezTo>
                    <a:pt x="457" y="2074"/>
                    <a:pt x="550" y="2098"/>
                    <a:pt x="646" y="2098"/>
                  </a:cubicBezTo>
                  <a:cubicBezTo>
                    <a:pt x="969" y="2098"/>
                    <a:pt x="1330" y="1830"/>
                    <a:pt x="1559" y="1430"/>
                  </a:cubicBezTo>
                  <a:cubicBezTo>
                    <a:pt x="1893" y="873"/>
                    <a:pt x="1856" y="279"/>
                    <a:pt x="1485" y="56"/>
                  </a:cubicBezTo>
                  <a:cubicBezTo>
                    <a:pt x="1417" y="19"/>
                    <a:pt x="1341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10367907" y="-406600"/>
              <a:ext cx="114944" cy="136210"/>
            </a:xfrm>
            <a:custGeom>
              <a:avLst/>
              <a:gdLst/>
              <a:ahLst/>
              <a:cxnLst/>
              <a:rect l="l" t="t" r="r" b="b"/>
              <a:pathLst>
                <a:path w="1708" h="2024" extrusionOk="0">
                  <a:moveTo>
                    <a:pt x="1209" y="0"/>
                  </a:moveTo>
                  <a:cubicBezTo>
                    <a:pt x="924" y="0"/>
                    <a:pt x="564" y="273"/>
                    <a:pt x="298" y="687"/>
                  </a:cubicBezTo>
                  <a:cubicBezTo>
                    <a:pt x="1" y="1243"/>
                    <a:pt x="1" y="1800"/>
                    <a:pt x="298" y="1986"/>
                  </a:cubicBezTo>
                  <a:cubicBezTo>
                    <a:pt x="349" y="2011"/>
                    <a:pt x="407" y="2024"/>
                    <a:pt x="468" y="2024"/>
                  </a:cubicBezTo>
                  <a:cubicBezTo>
                    <a:pt x="757" y="2024"/>
                    <a:pt x="1129" y="1747"/>
                    <a:pt x="1374" y="1318"/>
                  </a:cubicBezTo>
                  <a:cubicBezTo>
                    <a:pt x="1671" y="761"/>
                    <a:pt x="1708" y="204"/>
                    <a:pt x="1411" y="56"/>
                  </a:cubicBezTo>
                  <a:cubicBezTo>
                    <a:pt x="1350" y="18"/>
                    <a:pt x="1282" y="0"/>
                    <a:pt x="1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10277996" y="-897477"/>
              <a:ext cx="104984" cy="129951"/>
            </a:xfrm>
            <a:custGeom>
              <a:avLst/>
              <a:gdLst/>
              <a:ahLst/>
              <a:cxnLst/>
              <a:rect l="l" t="t" r="r" b="b"/>
              <a:pathLst>
                <a:path w="1560" h="1931" extrusionOk="0">
                  <a:moveTo>
                    <a:pt x="1186" y="1"/>
                  </a:moveTo>
                  <a:cubicBezTo>
                    <a:pt x="926" y="1"/>
                    <a:pt x="580" y="278"/>
                    <a:pt x="335" y="707"/>
                  </a:cubicBezTo>
                  <a:cubicBezTo>
                    <a:pt x="38" y="1227"/>
                    <a:pt x="1" y="1746"/>
                    <a:pt x="260" y="1895"/>
                  </a:cubicBezTo>
                  <a:cubicBezTo>
                    <a:pt x="303" y="1919"/>
                    <a:pt x="349" y="1930"/>
                    <a:pt x="398" y="1930"/>
                  </a:cubicBezTo>
                  <a:cubicBezTo>
                    <a:pt x="650" y="1930"/>
                    <a:pt x="977" y="1630"/>
                    <a:pt x="1225" y="1227"/>
                  </a:cubicBezTo>
                  <a:cubicBezTo>
                    <a:pt x="1522" y="707"/>
                    <a:pt x="1559" y="150"/>
                    <a:pt x="1337" y="39"/>
                  </a:cubicBezTo>
                  <a:cubicBezTo>
                    <a:pt x="1291" y="13"/>
                    <a:pt x="1240" y="1"/>
                    <a:pt x="1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10779977" y="-720347"/>
              <a:ext cx="102494" cy="123020"/>
            </a:xfrm>
            <a:custGeom>
              <a:avLst/>
              <a:gdLst/>
              <a:ahLst/>
              <a:cxnLst/>
              <a:rect l="l" t="t" r="r" b="b"/>
              <a:pathLst>
                <a:path w="1523" h="1828" extrusionOk="0">
                  <a:moveTo>
                    <a:pt x="1097" y="0"/>
                  </a:moveTo>
                  <a:cubicBezTo>
                    <a:pt x="839" y="0"/>
                    <a:pt x="501" y="245"/>
                    <a:pt x="261" y="636"/>
                  </a:cubicBezTo>
                  <a:cubicBezTo>
                    <a:pt x="1" y="1118"/>
                    <a:pt x="1" y="1638"/>
                    <a:pt x="261" y="1786"/>
                  </a:cubicBezTo>
                  <a:cubicBezTo>
                    <a:pt x="310" y="1814"/>
                    <a:pt x="366" y="1828"/>
                    <a:pt x="426" y="1828"/>
                  </a:cubicBezTo>
                  <a:cubicBezTo>
                    <a:pt x="683" y="1828"/>
                    <a:pt x="1015" y="1583"/>
                    <a:pt x="1226" y="1192"/>
                  </a:cubicBezTo>
                  <a:cubicBezTo>
                    <a:pt x="1522" y="710"/>
                    <a:pt x="1522" y="227"/>
                    <a:pt x="1263" y="42"/>
                  </a:cubicBezTo>
                  <a:cubicBezTo>
                    <a:pt x="1213" y="14"/>
                    <a:pt x="1157" y="0"/>
                    <a:pt x="10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10160627" y="-678891"/>
              <a:ext cx="65009" cy="78469"/>
            </a:xfrm>
            <a:custGeom>
              <a:avLst/>
              <a:gdLst/>
              <a:ahLst/>
              <a:cxnLst/>
              <a:rect l="l" t="t" r="r" b="b"/>
              <a:pathLst>
                <a:path w="966" h="1166" extrusionOk="0">
                  <a:moveTo>
                    <a:pt x="693" y="1"/>
                  </a:moveTo>
                  <a:cubicBezTo>
                    <a:pt x="535" y="1"/>
                    <a:pt x="309" y="150"/>
                    <a:pt x="186" y="428"/>
                  </a:cubicBezTo>
                  <a:cubicBezTo>
                    <a:pt x="0" y="725"/>
                    <a:pt x="0" y="1059"/>
                    <a:pt x="149" y="1133"/>
                  </a:cubicBezTo>
                  <a:cubicBezTo>
                    <a:pt x="179" y="1155"/>
                    <a:pt x="214" y="1166"/>
                    <a:pt x="254" y="1166"/>
                  </a:cubicBezTo>
                  <a:cubicBezTo>
                    <a:pt x="412" y="1166"/>
                    <a:pt x="631" y="999"/>
                    <a:pt x="780" y="762"/>
                  </a:cubicBezTo>
                  <a:cubicBezTo>
                    <a:pt x="928" y="428"/>
                    <a:pt x="965" y="131"/>
                    <a:pt x="780" y="20"/>
                  </a:cubicBezTo>
                  <a:cubicBezTo>
                    <a:pt x="755" y="7"/>
                    <a:pt x="725" y="1"/>
                    <a:pt x="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10425380" y="-175631"/>
              <a:ext cx="59962" cy="72479"/>
            </a:xfrm>
            <a:custGeom>
              <a:avLst/>
              <a:gdLst/>
              <a:ahLst/>
              <a:cxnLst/>
              <a:rect l="l" t="t" r="r" b="b"/>
              <a:pathLst>
                <a:path w="891" h="1077" extrusionOk="0">
                  <a:moveTo>
                    <a:pt x="608" y="1"/>
                  </a:moveTo>
                  <a:cubicBezTo>
                    <a:pt x="446" y="1"/>
                    <a:pt x="264" y="142"/>
                    <a:pt x="149" y="372"/>
                  </a:cubicBezTo>
                  <a:cubicBezTo>
                    <a:pt x="0" y="632"/>
                    <a:pt x="0" y="966"/>
                    <a:pt x="149" y="1040"/>
                  </a:cubicBezTo>
                  <a:cubicBezTo>
                    <a:pt x="190" y="1065"/>
                    <a:pt x="236" y="1077"/>
                    <a:pt x="283" y="1077"/>
                  </a:cubicBezTo>
                  <a:cubicBezTo>
                    <a:pt x="446" y="1077"/>
                    <a:pt x="627" y="936"/>
                    <a:pt x="742" y="706"/>
                  </a:cubicBezTo>
                  <a:cubicBezTo>
                    <a:pt x="891" y="409"/>
                    <a:pt x="891" y="112"/>
                    <a:pt x="742" y="38"/>
                  </a:cubicBezTo>
                  <a:cubicBezTo>
                    <a:pt x="701" y="13"/>
                    <a:pt x="655" y="1"/>
                    <a:pt x="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9"/>
            <p:cNvSpPr/>
            <p:nvPr/>
          </p:nvSpPr>
          <p:spPr>
            <a:xfrm>
              <a:off x="10527741" y="-898352"/>
              <a:ext cx="122481" cy="147112"/>
            </a:xfrm>
            <a:custGeom>
              <a:avLst/>
              <a:gdLst/>
              <a:ahLst/>
              <a:cxnLst/>
              <a:rect l="l" t="t" r="r" b="b"/>
              <a:pathLst>
                <a:path w="1820" h="2186" extrusionOk="0">
                  <a:moveTo>
                    <a:pt x="1316" y="1"/>
                  </a:moveTo>
                  <a:cubicBezTo>
                    <a:pt x="999" y="1"/>
                    <a:pt x="606" y="306"/>
                    <a:pt x="335" y="757"/>
                  </a:cubicBezTo>
                  <a:cubicBezTo>
                    <a:pt x="1" y="1314"/>
                    <a:pt x="1" y="1945"/>
                    <a:pt x="335" y="2130"/>
                  </a:cubicBezTo>
                  <a:cubicBezTo>
                    <a:pt x="402" y="2167"/>
                    <a:pt x="476" y="2185"/>
                    <a:pt x="554" y="2185"/>
                  </a:cubicBezTo>
                  <a:cubicBezTo>
                    <a:pt x="869" y="2185"/>
                    <a:pt x="1255" y="1900"/>
                    <a:pt x="1522" y="1425"/>
                  </a:cubicBezTo>
                  <a:cubicBezTo>
                    <a:pt x="1819" y="869"/>
                    <a:pt x="1819" y="238"/>
                    <a:pt x="1522" y="52"/>
                  </a:cubicBezTo>
                  <a:cubicBezTo>
                    <a:pt x="1459" y="17"/>
                    <a:pt x="1390" y="1"/>
                    <a:pt x="1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29"/>
          <p:cNvGrpSpPr/>
          <p:nvPr/>
        </p:nvGrpSpPr>
        <p:grpSpPr>
          <a:xfrm>
            <a:off x="8592564" y="1274093"/>
            <a:ext cx="1306244" cy="1629681"/>
            <a:chOff x="14706050" y="1079356"/>
            <a:chExt cx="1306244" cy="1629681"/>
          </a:xfrm>
        </p:grpSpPr>
        <p:sp>
          <p:nvSpPr>
            <p:cNvPr id="847" name="Google Shape;847;p29"/>
            <p:cNvSpPr/>
            <p:nvPr/>
          </p:nvSpPr>
          <p:spPr>
            <a:xfrm>
              <a:off x="14830889" y="1079356"/>
              <a:ext cx="337228" cy="216429"/>
            </a:xfrm>
            <a:custGeom>
              <a:avLst/>
              <a:gdLst/>
              <a:ahLst/>
              <a:cxnLst/>
              <a:rect l="l" t="t" r="r" b="b"/>
              <a:pathLst>
                <a:path w="5011" h="3216" extrusionOk="0">
                  <a:moveTo>
                    <a:pt x="4512" y="0"/>
                  </a:moveTo>
                  <a:cubicBezTo>
                    <a:pt x="4469" y="0"/>
                    <a:pt x="4425" y="7"/>
                    <a:pt x="4380" y="19"/>
                  </a:cubicBezTo>
                  <a:lnTo>
                    <a:pt x="409" y="1133"/>
                  </a:lnTo>
                  <a:cubicBezTo>
                    <a:pt x="112" y="1207"/>
                    <a:pt x="1" y="1467"/>
                    <a:pt x="186" y="1726"/>
                  </a:cubicBezTo>
                  <a:lnTo>
                    <a:pt x="854" y="2840"/>
                  </a:lnTo>
                  <a:cubicBezTo>
                    <a:pt x="990" y="3043"/>
                    <a:pt x="1312" y="3216"/>
                    <a:pt x="1592" y="3216"/>
                  </a:cubicBezTo>
                  <a:cubicBezTo>
                    <a:pt x="1619" y="3216"/>
                    <a:pt x="1645" y="3214"/>
                    <a:pt x="1671" y="3211"/>
                  </a:cubicBezTo>
                  <a:lnTo>
                    <a:pt x="4491" y="2877"/>
                  </a:lnTo>
                  <a:cubicBezTo>
                    <a:pt x="4788" y="2840"/>
                    <a:pt x="5011" y="2580"/>
                    <a:pt x="5011" y="2283"/>
                  </a:cubicBezTo>
                  <a:lnTo>
                    <a:pt x="4899" y="390"/>
                  </a:lnTo>
                  <a:cubicBezTo>
                    <a:pt x="4899" y="144"/>
                    <a:pt x="4721" y="0"/>
                    <a:pt x="4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9"/>
            <p:cNvSpPr/>
            <p:nvPr/>
          </p:nvSpPr>
          <p:spPr>
            <a:xfrm>
              <a:off x="14706050" y="1137771"/>
              <a:ext cx="1306244" cy="1566215"/>
            </a:xfrm>
            <a:custGeom>
              <a:avLst/>
              <a:gdLst/>
              <a:ahLst/>
              <a:cxnLst/>
              <a:rect l="l" t="t" r="r" b="b"/>
              <a:pathLst>
                <a:path w="19410" h="23273" extrusionOk="0">
                  <a:moveTo>
                    <a:pt x="7468" y="1"/>
                  </a:moveTo>
                  <a:cubicBezTo>
                    <a:pt x="6291" y="1"/>
                    <a:pt x="1777" y="1216"/>
                    <a:pt x="1373" y="2157"/>
                  </a:cubicBezTo>
                  <a:cubicBezTo>
                    <a:pt x="1151" y="2714"/>
                    <a:pt x="3711" y="4495"/>
                    <a:pt x="3711" y="4495"/>
                  </a:cubicBezTo>
                  <a:cubicBezTo>
                    <a:pt x="3711" y="4495"/>
                    <a:pt x="0" y="5831"/>
                    <a:pt x="446" y="7278"/>
                  </a:cubicBezTo>
                  <a:cubicBezTo>
                    <a:pt x="891" y="8689"/>
                    <a:pt x="7831" y="23273"/>
                    <a:pt x="8721" y="23273"/>
                  </a:cubicBezTo>
                  <a:cubicBezTo>
                    <a:pt x="9612" y="23273"/>
                    <a:pt x="12284" y="21158"/>
                    <a:pt x="13657" y="20490"/>
                  </a:cubicBezTo>
                  <a:cubicBezTo>
                    <a:pt x="15030" y="19785"/>
                    <a:pt x="17999" y="19339"/>
                    <a:pt x="18704" y="18374"/>
                  </a:cubicBezTo>
                  <a:cubicBezTo>
                    <a:pt x="19409" y="17372"/>
                    <a:pt x="18370" y="15480"/>
                    <a:pt x="16849" y="11843"/>
                  </a:cubicBezTo>
                  <a:cubicBezTo>
                    <a:pt x="15327" y="8169"/>
                    <a:pt x="12173" y="2269"/>
                    <a:pt x="11059" y="1823"/>
                  </a:cubicBezTo>
                  <a:cubicBezTo>
                    <a:pt x="10943" y="1777"/>
                    <a:pt x="10807" y="1757"/>
                    <a:pt x="10657" y="1757"/>
                  </a:cubicBezTo>
                  <a:cubicBezTo>
                    <a:pt x="9610" y="1757"/>
                    <a:pt x="7905" y="2751"/>
                    <a:pt x="7905" y="2751"/>
                  </a:cubicBezTo>
                  <a:cubicBezTo>
                    <a:pt x="7905" y="2751"/>
                    <a:pt x="8165" y="302"/>
                    <a:pt x="7719" y="42"/>
                  </a:cubicBezTo>
                  <a:cubicBezTo>
                    <a:pt x="7677" y="14"/>
                    <a:pt x="7591" y="1"/>
                    <a:pt x="74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9"/>
            <p:cNvSpPr/>
            <p:nvPr/>
          </p:nvSpPr>
          <p:spPr>
            <a:xfrm>
              <a:off x="14723547" y="1365308"/>
              <a:ext cx="1228785" cy="1343729"/>
            </a:xfrm>
            <a:custGeom>
              <a:avLst/>
              <a:gdLst/>
              <a:ahLst/>
              <a:cxnLst/>
              <a:rect l="l" t="t" r="r" b="b"/>
              <a:pathLst>
                <a:path w="18259" h="19967" extrusionOk="0">
                  <a:moveTo>
                    <a:pt x="6049" y="1"/>
                  </a:moveTo>
                  <a:cubicBezTo>
                    <a:pt x="5789" y="112"/>
                    <a:pt x="0" y="1968"/>
                    <a:pt x="112" y="3675"/>
                  </a:cubicBezTo>
                  <a:cubicBezTo>
                    <a:pt x="186" y="4714"/>
                    <a:pt x="1967" y="8351"/>
                    <a:pt x="3823" y="11987"/>
                  </a:cubicBezTo>
                  <a:cubicBezTo>
                    <a:pt x="6680" y="17702"/>
                    <a:pt x="8016" y="19966"/>
                    <a:pt x="8536" y="19966"/>
                  </a:cubicBezTo>
                  <a:lnTo>
                    <a:pt x="8573" y="19966"/>
                  </a:lnTo>
                  <a:cubicBezTo>
                    <a:pt x="9166" y="19855"/>
                    <a:pt x="9872" y="19372"/>
                    <a:pt x="10762" y="18779"/>
                  </a:cubicBezTo>
                  <a:cubicBezTo>
                    <a:pt x="11504" y="18259"/>
                    <a:pt x="12321" y="17702"/>
                    <a:pt x="13323" y="17220"/>
                  </a:cubicBezTo>
                  <a:cubicBezTo>
                    <a:pt x="14473" y="16626"/>
                    <a:pt x="15475" y="16366"/>
                    <a:pt x="16255" y="16144"/>
                  </a:cubicBezTo>
                  <a:cubicBezTo>
                    <a:pt x="17034" y="15921"/>
                    <a:pt x="17665" y="15773"/>
                    <a:pt x="18221" y="15365"/>
                  </a:cubicBezTo>
                  <a:cubicBezTo>
                    <a:pt x="18258" y="15327"/>
                    <a:pt x="18258" y="15290"/>
                    <a:pt x="18221" y="15253"/>
                  </a:cubicBezTo>
                  <a:cubicBezTo>
                    <a:pt x="18200" y="15210"/>
                    <a:pt x="18178" y="15192"/>
                    <a:pt x="18156" y="15192"/>
                  </a:cubicBezTo>
                  <a:cubicBezTo>
                    <a:pt x="18141" y="15192"/>
                    <a:pt x="18125" y="15201"/>
                    <a:pt x="18110" y="15216"/>
                  </a:cubicBezTo>
                  <a:cubicBezTo>
                    <a:pt x="17590" y="15587"/>
                    <a:pt x="16960" y="15773"/>
                    <a:pt x="16180" y="15995"/>
                  </a:cubicBezTo>
                  <a:cubicBezTo>
                    <a:pt x="15401" y="16181"/>
                    <a:pt x="14436" y="16441"/>
                    <a:pt x="13249" y="17034"/>
                  </a:cubicBezTo>
                  <a:cubicBezTo>
                    <a:pt x="12247" y="17554"/>
                    <a:pt x="11393" y="18111"/>
                    <a:pt x="10651" y="18630"/>
                  </a:cubicBezTo>
                  <a:cubicBezTo>
                    <a:pt x="9797" y="19224"/>
                    <a:pt x="9092" y="19706"/>
                    <a:pt x="8536" y="19781"/>
                  </a:cubicBezTo>
                  <a:cubicBezTo>
                    <a:pt x="8461" y="19781"/>
                    <a:pt x="8127" y="19632"/>
                    <a:pt x="6866" y="17406"/>
                  </a:cubicBezTo>
                  <a:cubicBezTo>
                    <a:pt x="5901" y="15773"/>
                    <a:pt x="4750" y="13472"/>
                    <a:pt x="3971" y="11913"/>
                  </a:cubicBezTo>
                  <a:cubicBezTo>
                    <a:pt x="2153" y="8314"/>
                    <a:pt x="371" y="4677"/>
                    <a:pt x="297" y="3675"/>
                  </a:cubicBezTo>
                  <a:cubicBezTo>
                    <a:pt x="223" y="2116"/>
                    <a:pt x="6049" y="224"/>
                    <a:pt x="6086" y="186"/>
                  </a:cubicBezTo>
                  <a:cubicBezTo>
                    <a:pt x="6160" y="186"/>
                    <a:pt x="6160" y="112"/>
                    <a:pt x="6160" y="75"/>
                  </a:cubicBezTo>
                  <a:cubicBezTo>
                    <a:pt x="6160" y="38"/>
                    <a:pt x="6086" y="1"/>
                    <a:pt x="6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9"/>
            <p:cNvSpPr/>
            <p:nvPr/>
          </p:nvSpPr>
          <p:spPr>
            <a:xfrm>
              <a:off x="14868374" y="1429242"/>
              <a:ext cx="999031" cy="1119965"/>
            </a:xfrm>
            <a:custGeom>
              <a:avLst/>
              <a:gdLst/>
              <a:ahLst/>
              <a:cxnLst/>
              <a:rect l="l" t="t" r="r" b="b"/>
              <a:pathLst>
                <a:path w="14845" h="16642" extrusionOk="0">
                  <a:moveTo>
                    <a:pt x="7719" y="0"/>
                  </a:moveTo>
                  <a:cubicBezTo>
                    <a:pt x="6777" y="0"/>
                    <a:pt x="4140" y="1158"/>
                    <a:pt x="2450" y="2020"/>
                  </a:cubicBezTo>
                  <a:cubicBezTo>
                    <a:pt x="1374" y="2613"/>
                    <a:pt x="75" y="3356"/>
                    <a:pt x="38" y="3764"/>
                  </a:cubicBezTo>
                  <a:cubicBezTo>
                    <a:pt x="1" y="4209"/>
                    <a:pt x="1485" y="7549"/>
                    <a:pt x="2932" y="10481"/>
                  </a:cubicBezTo>
                  <a:cubicBezTo>
                    <a:pt x="3823" y="12299"/>
                    <a:pt x="5975" y="16567"/>
                    <a:pt x="6532" y="16641"/>
                  </a:cubicBezTo>
                  <a:lnTo>
                    <a:pt x="6569" y="16641"/>
                  </a:lnTo>
                  <a:cubicBezTo>
                    <a:pt x="7608" y="16641"/>
                    <a:pt x="13546" y="13747"/>
                    <a:pt x="14622" y="12707"/>
                  </a:cubicBezTo>
                  <a:cubicBezTo>
                    <a:pt x="14808" y="12559"/>
                    <a:pt x="14845" y="12448"/>
                    <a:pt x="14845" y="12336"/>
                  </a:cubicBezTo>
                  <a:cubicBezTo>
                    <a:pt x="14808" y="11594"/>
                    <a:pt x="10429" y="3207"/>
                    <a:pt x="10243" y="2836"/>
                  </a:cubicBezTo>
                  <a:cubicBezTo>
                    <a:pt x="10217" y="2810"/>
                    <a:pt x="10191" y="2784"/>
                    <a:pt x="10164" y="2784"/>
                  </a:cubicBezTo>
                  <a:cubicBezTo>
                    <a:pt x="10153" y="2784"/>
                    <a:pt x="10143" y="2788"/>
                    <a:pt x="10132" y="2799"/>
                  </a:cubicBezTo>
                  <a:cubicBezTo>
                    <a:pt x="10057" y="2836"/>
                    <a:pt x="10057" y="2873"/>
                    <a:pt x="10057" y="2910"/>
                  </a:cubicBezTo>
                  <a:cubicBezTo>
                    <a:pt x="11356" y="5360"/>
                    <a:pt x="14622" y="11780"/>
                    <a:pt x="14659" y="12373"/>
                  </a:cubicBezTo>
                  <a:cubicBezTo>
                    <a:pt x="14659" y="12373"/>
                    <a:pt x="14659" y="12411"/>
                    <a:pt x="14511" y="12596"/>
                  </a:cubicBezTo>
                  <a:cubicBezTo>
                    <a:pt x="13346" y="13688"/>
                    <a:pt x="7503" y="16459"/>
                    <a:pt x="6615" y="16459"/>
                  </a:cubicBezTo>
                  <a:cubicBezTo>
                    <a:pt x="6598" y="16459"/>
                    <a:pt x="6583" y="16458"/>
                    <a:pt x="6569" y="16456"/>
                  </a:cubicBezTo>
                  <a:cubicBezTo>
                    <a:pt x="6309" y="16418"/>
                    <a:pt x="5085" y="14526"/>
                    <a:pt x="3081" y="10369"/>
                  </a:cubicBezTo>
                  <a:cubicBezTo>
                    <a:pt x="1485" y="7141"/>
                    <a:pt x="186" y="4135"/>
                    <a:pt x="223" y="3764"/>
                  </a:cubicBezTo>
                  <a:cubicBezTo>
                    <a:pt x="260" y="3578"/>
                    <a:pt x="854" y="3059"/>
                    <a:pt x="2524" y="2205"/>
                  </a:cubicBezTo>
                  <a:cubicBezTo>
                    <a:pt x="4702" y="1066"/>
                    <a:pt x="7000" y="169"/>
                    <a:pt x="7727" y="169"/>
                  </a:cubicBezTo>
                  <a:cubicBezTo>
                    <a:pt x="7805" y="169"/>
                    <a:pt x="7865" y="180"/>
                    <a:pt x="7905" y="201"/>
                  </a:cubicBezTo>
                  <a:cubicBezTo>
                    <a:pt x="7916" y="212"/>
                    <a:pt x="7930" y="217"/>
                    <a:pt x="7944" y="217"/>
                  </a:cubicBezTo>
                  <a:cubicBezTo>
                    <a:pt x="7979" y="217"/>
                    <a:pt x="8016" y="190"/>
                    <a:pt x="8016" y="164"/>
                  </a:cubicBezTo>
                  <a:cubicBezTo>
                    <a:pt x="8054" y="127"/>
                    <a:pt x="8054" y="90"/>
                    <a:pt x="7979" y="53"/>
                  </a:cubicBezTo>
                  <a:cubicBezTo>
                    <a:pt x="7920" y="17"/>
                    <a:pt x="7831" y="0"/>
                    <a:pt x="7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9"/>
            <p:cNvSpPr/>
            <p:nvPr/>
          </p:nvSpPr>
          <p:spPr>
            <a:xfrm>
              <a:off x="15248006" y="1303999"/>
              <a:ext cx="427137" cy="393556"/>
            </a:xfrm>
            <a:custGeom>
              <a:avLst/>
              <a:gdLst/>
              <a:ahLst/>
              <a:cxnLst/>
              <a:rect l="l" t="t" r="r" b="b"/>
              <a:pathLst>
                <a:path w="6347" h="5848" extrusionOk="0">
                  <a:moveTo>
                    <a:pt x="2389" y="0"/>
                  </a:moveTo>
                  <a:cubicBezTo>
                    <a:pt x="1411" y="0"/>
                    <a:pt x="119" y="709"/>
                    <a:pt x="37" y="763"/>
                  </a:cubicBezTo>
                  <a:cubicBezTo>
                    <a:pt x="0" y="801"/>
                    <a:pt x="0" y="838"/>
                    <a:pt x="0" y="875"/>
                  </a:cubicBezTo>
                  <a:cubicBezTo>
                    <a:pt x="22" y="918"/>
                    <a:pt x="57" y="936"/>
                    <a:pt x="89" y="936"/>
                  </a:cubicBezTo>
                  <a:cubicBezTo>
                    <a:pt x="112" y="936"/>
                    <a:pt x="133" y="927"/>
                    <a:pt x="149" y="912"/>
                  </a:cubicBezTo>
                  <a:cubicBezTo>
                    <a:pt x="149" y="912"/>
                    <a:pt x="1473" y="176"/>
                    <a:pt x="2382" y="176"/>
                  </a:cubicBezTo>
                  <a:cubicBezTo>
                    <a:pt x="2680" y="176"/>
                    <a:pt x="2934" y="255"/>
                    <a:pt x="3081" y="467"/>
                  </a:cubicBezTo>
                  <a:cubicBezTo>
                    <a:pt x="3934" y="1580"/>
                    <a:pt x="6161" y="5773"/>
                    <a:pt x="6161" y="5810"/>
                  </a:cubicBezTo>
                  <a:cubicBezTo>
                    <a:pt x="6198" y="5848"/>
                    <a:pt x="6235" y="5848"/>
                    <a:pt x="6235" y="5848"/>
                  </a:cubicBezTo>
                  <a:lnTo>
                    <a:pt x="6309" y="5848"/>
                  </a:lnTo>
                  <a:cubicBezTo>
                    <a:pt x="6346" y="5810"/>
                    <a:pt x="6346" y="5773"/>
                    <a:pt x="6346" y="5736"/>
                  </a:cubicBezTo>
                  <a:cubicBezTo>
                    <a:pt x="6309" y="5699"/>
                    <a:pt x="4082" y="1506"/>
                    <a:pt x="3266" y="355"/>
                  </a:cubicBezTo>
                  <a:cubicBezTo>
                    <a:pt x="3067" y="96"/>
                    <a:pt x="2749" y="0"/>
                    <a:pt x="2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14788491" y="1174516"/>
              <a:ext cx="194826" cy="270805"/>
            </a:xfrm>
            <a:custGeom>
              <a:avLst/>
              <a:gdLst/>
              <a:ahLst/>
              <a:cxnLst/>
              <a:rect l="l" t="t" r="r" b="b"/>
              <a:pathLst>
                <a:path w="2895" h="4024" extrusionOk="0">
                  <a:moveTo>
                    <a:pt x="2816" y="0"/>
                  </a:moveTo>
                  <a:cubicBezTo>
                    <a:pt x="2805" y="0"/>
                    <a:pt x="2794" y="5"/>
                    <a:pt x="2783" y="15"/>
                  </a:cubicBezTo>
                  <a:cubicBezTo>
                    <a:pt x="1818" y="349"/>
                    <a:pt x="594" y="869"/>
                    <a:pt x="74" y="1500"/>
                  </a:cubicBezTo>
                  <a:cubicBezTo>
                    <a:pt x="37" y="1574"/>
                    <a:pt x="0" y="1648"/>
                    <a:pt x="37" y="1760"/>
                  </a:cubicBezTo>
                  <a:cubicBezTo>
                    <a:pt x="148" y="2465"/>
                    <a:pt x="2190" y="3875"/>
                    <a:pt x="2412" y="4023"/>
                  </a:cubicBezTo>
                  <a:lnTo>
                    <a:pt x="2449" y="4023"/>
                  </a:lnTo>
                  <a:cubicBezTo>
                    <a:pt x="2486" y="4023"/>
                    <a:pt x="2524" y="4023"/>
                    <a:pt x="2524" y="3986"/>
                  </a:cubicBezTo>
                  <a:cubicBezTo>
                    <a:pt x="2561" y="3949"/>
                    <a:pt x="2561" y="3875"/>
                    <a:pt x="2486" y="3875"/>
                  </a:cubicBezTo>
                  <a:cubicBezTo>
                    <a:pt x="1893" y="3467"/>
                    <a:pt x="297" y="2279"/>
                    <a:pt x="223" y="1723"/>
                  </a:cubicBezTo>
                  <a:cubicBezTo>
                    <a:pt x="186" y="1648"/>
                    <a:pt x="223" y="1611"/>
                    <a:pt x="223" y="1611"/>
                  </a:cubicBezTo>
                  <a:cubicBezTo>
                    <a:pt x="742" y="980"/>
                    <a:pt x="2078" y="461"/>
                    <a:pt x="2820" y="201"/>
                  </a:cubicBezTo>
                  <a:cubicBezTo>
                    <a:pt x="2858" y="164"/>
                    <a:pt x="2895" y="127"/>
                    <a:pt x="2895" y="53"/>
                  </a:cubicBezTo>
                  <a:cubicBezTo>
                    <a:pt x="2868" y="26"/>
                    <a:pt x="2842" y="0"/>
                    <a:pt x="2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14905860" y="1377826"/>
              <a:ext cx="199874" cy="62519"/>
            </a:xfrm>
            <a:custGeom>
              <a:avLst/>
              <a:gdLst/>
              <a:ahLst/>
              <a:cxnLst/>
              <a:rect l="l" t="t" r="r" b="b"/>
              <a:pathLst>
                <a:path w="2970" h="929" extrusionOk="0">
                  <a:moveTo>
                    <a:pt x="2969" y="0"/>
                  </a:moveTo>
                  <a:cubicBezTo>
                    <a:pt x="2969" y="1"/>
                    <a:pt x="2338" y="186"/>
                    <a:pt x="1670" y="297"/>
                  </a:cubicBezTo>
                  <a:cubicBezTo>
                    <a:pt x="1200" y="396"/>
                    <a:pt x="615" y="413"/>
                    <a:pt x="276" y="413"/>
                  </a:cubicBezTo>
                  <a:cubicBezTo>
                    <a:pt x="107" y="413"/>
                    <a:pt x="0" y="409"/>
                    <a:pt x="0" y="409"/>
                  </a:cubicBezTo>
                  <a:lnTo>
                    <a:pt x="0" y="409"/>
                  </a:lnTo>
                  <a:lnTo>
                    <a:pt x="742" y="928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29"/>
          <p:cNvGrpSpPr/>
          <p:nvPr/>
        </p:nvGrpSpPr>
        <p:grpSpPr>
          <a:xfrm rot="-623241" flipH="1">
            <a:off x="7732426" y="251099"/>
            <a:ext cx="794991" cy="794991"/>
            <a:chOff x="3505050" y="601450"/>
            <a:chExt cx="795000" cy="795000"/>
          </a:xfrm>
        </p:grpSpPr>
        <p:sp>
          <p:nvSpPr>
            <p:cNvPr id="855" name="Google Shape;855;p29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29"/>
          <p:cNvGrpSpPr/>
          <p:nvPr/>
        </p:nvGrpSpPr>
        <p:grpSpPr>
          <a:xfrm rot="1256250" flipH="1">
            <a:off x="7235832" y="4262655"/>
            <a:ext cx="837160" cy="837160"/>
            <a:chOff x="3505050" y="601450"/>
            <a:chExt cx="795000" cy="795000"/>
          </a:xfrm>
        </p:grpSpPr>
        <p:sp>
          <p:nvSpPr>
            <p:cNvPr id="858" name="Google Shape;858;p29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29"/>
          <p:cNvGrpSpPr/>
          <p:nvPr/>
        </p:nvGrpSpPr>
        <p:grpSpPr>
          <a:xfrm flipH="1">
            <a:off x="8530870" y="3591134"/>
            <a:ext cx="626564" cy="653939"/>
            <a:chOff x="10227994" y="-5183474"/>
            <a:chExt cx="389655" cy="406679"/>
          </a:xfrm>
        </p:grpSpPr>
        <p:sp>
          <p:nvSpPr>
            <p:cNvPr id="861" name="Google Shape;861;p29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29"/>
          <p:cNvGrpSpPr/>
          <p:nvPr/>
        </p:nvGrpSpPr>
        <p:grpSpPr>
          <a:xfrm rot="10193004" flipH="1">
            <a:off x="296223" y="4043353"/>
            <a:ext cx="813774" cy="813774"/>
            <a:chOff x="3505050" y="601450"/>
            <a:chExt cx="795000" cy="795000"/>
          </a:xfrm>
        </p:grpSpPr>
        <p:sp>
          <p:nvSpPr>
            <p:cNvPr id="864" name="Google Shape;864;p29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29"/>
          <p:cNvGrpSpPr/>
          <p:nvPr/>
        </p:nvGrpSpPr>
        <p:grpSpPr>
          <a:xfrm rot="3567502" flipH="1">
            <a:off x="1412560" y="4744386"/>
            <a:ext cx="806355" cy="841585"/>
            <a:chOff x="10227994" y="-5183474"/>
            <a:chExt cx="389655" cy="406679"/>
          </a:xfrm>
        </p:grpSpPr>
        <p:sp>
          <p:nvSpPr>
            <p:cNvPr id="867" name="Google Shape;867;p29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9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29"/>
          <p:cNvGrpSpPr/>
          <p:nvPr/>
        </p:nvGrpSpPr>
        <p:grpSpPr>
          <a:xfrm rot="4402632" flipH="1">
            <a:off x="137281" y="2818068"/>
            <a:ext cx="626565" cy="653940"/>
            <a:chOff x="10227994" y="-5183474"/>
            <a:chExt cx="389655" cy="406679"/>
          </a:xfrm>
        </p:grpSpPr>
        <p:sp>
          <p:nvSpPr>
            <p:cNvPr id="870" name="Google Shape;870;p29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2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853942" y="1716075"/>
            <a:ext cx="4173000" cy="11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3853925" y="86253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853925" y="3300125"/>
            <a:ext cx="25008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>
            <a:off x="-289485" y="910131"/>
            <a:ext cx="776158" cy="776159"/>
            <a:chOff x="3505050" y="601450"/>
            <a:chExt cx="795000" cy="795000"/>
          </a:xfrm>
        </p:grpSpPr>
        <p:sp>
          <p:nvSpPr>
            <p:cNvPr id="115" name="Google Shape;115;p6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6"/>
          <p:cNvGrpSpPr/>
          <p:nvPr/>
        </p:nvGrpSpPr>
        <p:grpSpPr>
          <a:xfrm rot="-2700000">
            <a:off x="7657762" y="4720211"/>
            <a:ext cx="560688" cy="560688"/>
            <a:chOff x="3505050" y="601450"/>
            <a:chExt cx="795000" cy="795000"/>
          </a:xfrm>
        </p:grpSpPr>
        <p:sp>
          <p:nvSpPr>
            <p:cNvPr id="118" name="Google Shape;118;p6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6"/>
          <p:cNvGrpSpPr/>
          <p:nvPr/>
        </p:nvGrpSpPr>
        <p:grpSpPr>
          <a:xfrm rot="-3567413">
            <a:off x="8446845" y="145053"/>
            <a:ext cx="551603" cy="575703"/>
            <a:chOff x="10227994" y="-5183474"/>
            <a:chExt cx="389655" cy="406679"/>
          </a:xfrm>
        </p:grpSpPr>
        <p:sp>
          <p:nvSpPr>
            <p:cNvPr id="121" name="Google Shape;121;p6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"/>
          <p:cNvSpPr txBox="1">
            <a:spLocks noGrp="1"/>
          </p:cNvSpPr>
          <p:nvPr>
            <p:ph type="title"/>
          </p:nvPr>
        </p:nvSpPr>
        <p:spPr>
          <a:xfrm>
            <a:off x="1317400" y="1371150"/>
            <a:ext cx="4308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3" name="Google Shape;183;p9"/>
          <p:cNvSpPr txBox="1">
            <a:spLocks noGrp="1"/>
          </p:cNvSpPr>
          <p:nvPr>
            <p:ph type="subTitle" idx="1"/>
          </p:nvPr>
        </p:nvSpPr>
        <p:spPr>
          <a:xfrm>
            <a:off x="1317400" y="2202450"/>
            <a:ext cx="43086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"/>
          <p:cNvSpPr/>
          <p:nvPr/>
        </p:nvSpPr>
        <p:spPr>
          <a:xfrm>
            <a:off x="549200" y="539375"/>
            <a:ext cx="8057400" cy="4064700"/>
          </a:xfrm>
          <a:prstGeom prst="roundRect">
            <a:avLst>
              <a:gd name="adj" fmla="val 6575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1"/>
          <p:cNvSpPr txBox="1">
            <a:spLocks noGrp="1"/>
          </p:cNvSpPr>
          <p:nvPr>
            <p:ph type="title" hasCustomPrompt="1"/>
          </p:nvPr>
        </p:nvSpPr>
        <p:spPr>
          <a:xfrm>
            <a:off x="1800825" y="1802700"/>
            <a:ext cx="5542500" cy="9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0" name="Google Shape;190;p11"/>
          <p:cNvSpPr txBox="1">
            <a:spLocks noGrp="1"/>
          </p:cNvSpPr>
          <p:nvPr>
            <p:ph type="subTitle" idx="1"/>
          </p:nvPr>
        </p:nvSpPr>
        <p:spPr>
          <a:xfrm>
            <a:off x="1800800" y="2789100"/>
            <a:ext cx="55425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1" name="Google Shape;191;p11"/>
          <p:cNvGrpSpPr/>
          <p:nvPr/>
        </p:nvGrpSpPr>
        <p:grpSpPr>
          <a:xfrm>
            <a:off x="6063442" y="149943"/>
            <a:ext cx="496420" cy="518109"/>
            <a:chOff x="10227994" y="-5183474"/>
            <a:chExt cx="389655" cy="406679"/>
          </a:xfrm>
        </p:grpSpPr>
        <p:sp>
          <p:nvSpPr>
            <p:cNvPr id="192" name="Google Shape;192;p11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 rot="-1268286">
            <a:off x="8167402" y="212742"/>
            <a:ext cx="526668" cy="526668"/>
            <a:chOff x="3505050" y="601450"/>
            <a:chExt cx="795000" cy="795000"/>
          </a:xfrm>
        </p:grpSpPr>
        <p:sp>
          <p:nvSpPr>
            <p:cNvPr id="195" name="Google Shape;195;p11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11"/>
          <p:cNvGrpSpPr/>
          <p:nvPr/>
        </p:nvGrpSpPr>
        <p:grpSpPr>
          <a:xfrm rot="1571610">
            <a:off x="422917" y="134630"/>
            <a:ext cx="794993" cy="794993"/>
            <a:chOff x="3505050" y="601450"/>
            <a:chExt cx="795000" cy="795000"/>
          </a:xfrm>
        </p:grpSpPr>
        <p:sp>
          <p:nvSpPr>
            <p:cNvPr id="198" name="Google Shape;198;p11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11"/>
          <p:cNvGrpSpPr/>
          <p:nvPr/>
        </p:nvGrpSpPr>
        <p:grpSpPr>
          <a:xfrm>
            <a:off x="7390959" y="3646043"/>
            <a:ext cx="1488560" cy="1571933"/>
            <a:chOff x="8472304" y="-1055090"/>
            <a:chExt cx="984107" cy="1039157"/>
          </a:xfrm>
        </p:grpSpPr>
        <p:sp>
          <p:nvSpPr>
            <p:cNvPr id="201" name="Google Shape;201;p11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3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2"/>
          </p:nvPr>
        </p:nvSpPr>
        <p:spPr>
          <a:xfrm>
            <a:off x="787025" y="1866000"/>
            <a:ext cx="23913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7" name="Google Shape;217;p13"/>
          <p:cNvSpPr txBox="1">
            <a:spLocks noGrp="1"/>
          </p:cNvSpPr>
          <p:nvPr>
            <p:ph type="subTitle" idx="1"/>
          </p:nvPr>
        </p:nvSpPr>
        <p:spPr>
          <a:xfrm>
            <a:off x="787025" y="2190902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3"/>
          <p:cNvSpPr txBox="1">
            <a:spLocks noGrp="1"/>
          </p:cNvSpPr>
          <p:nvPr>
            <p:ph type="title" idx="3"/>
          </p:nvPr>
        </p:nvSpPr>
        <p:spPr>
          <a:xfrm>
            <a:off x="3413250" y="1866000"/>
            <a:ext cx="23913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subTitle" idx="4"/>
          </p:nvPr>
        </p:nvSpPr>
        <p:spPr>
          <a:xfrm>
            <a:off x="3413250" y="2190902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title" idx="5"/>
          </p:nvPr>
        </p:nvSpPr>
        <p:spPr>
          <a:xfrm>
            <a:off x="787025" y="3511673"/>
            <a:ext cx="2391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subTitle" idx="6"/>
          </p:nvPr>
        </p:nvSpPr>
        <p:spPr>
          <a:xfrm>
            <a:off x="787025" y="3837776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title" idx="7"/>
          </p:nvPr>
        </p:nvSpPr>
        <p:spPr>
          <a:xfrm>
            <a:off x="3413250" y="3511674"/>
            <a:ext cx="2391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subTitle" idx="8"/>
          </p:nvPr>
        </p:nvSpPr>
        <p:spPr>
          <a:xfrm>
            <a:off x="3413250" y="3837776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9" hasCustomPrompt="1"/>
          </p:nvPr>
        </p:nvSpPr>
        <p:spPr>
          <a:xfrm>
            <a:off x="787025" y="1248663"/>
            <a:ext cx="12864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13" hasCustomPrompt="1"/>
          </p:nvPr>
        </p:nvSpPr>
        <p:spPr>
          <a:xfrm>
            <a:off x="787025" y="2895552"/>
            <a:ext cx="12864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14" hasCustomPrompt="1"/>
          </p:nvPr>
        </p:nvSpPr>
        <p:spPr>
          <a:xfrm>
            <a:off x="3413257" y="1248663"/>
            <a:ext cx="12864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15" hasCustomPrompt="1"/>
          </p:nvPr>
        </p:nvSpPr>
        <p:spPr>
          <a:xfrm>
            <a:off x="3413257" y="2895552"/>
            <a:ext cx="12864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8" name="Google Shape;228;p13"/>
          <p:cNvSpPr txBox="1">
            <a:spLocks noGrp="1"/>
          </p:cNvSpPr>
          <p:nvPr>
            <p:ph type="title" idx="16"/>
          </p:nvPr>
        </p:nvSpPr>
        <p:spPr>
          <a:xfrm>
            <a:off x="6039475" y="1866000"/>
            <a:ext cx="23913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subTitle" idx="17"/>
          </p:nvPr>
        </p:nvSpPr>
        <p:spPr>
          <a:xfrm>
            <a:off x="6039475" y="2190902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title" idx="18"/>
          </p:nvPr>
        </p:nvSpPr>
        <p:spPr>
          <a:xfrm>
            <a:off x="6039475" y="3511674"/>
            <a:ext cx="2391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9"/>
          </p:nvPr>
        </p:nvSpPr>
        <p:spPr>
          <a:xfrm>
            <a:off x="6039475" y="3837775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20" hasCustomPrompt="1"/>
          </p:nvPr>
        </p:nvSpPr>
        <p:spPr>
          <a:xfrm>
            <a:off x="6039474" y="1248663"/>
            <a:ext cx="12108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>
            <a:spLocks noGrp="1"/>
          </p:cNvSpPr>
          <p:nvPr>
            <p:ph type="title" idx="21" hasCustomPrompt="1"/>
          </p:nvPr>
        </p:nvSpPr>
        <p:spPr>
          <a:xfrm>
            <a:off x="6039474" y="2895552"/>
            <a:ext cx="12108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3" name="Google Shape;253;p15"/>
          <p:cNvGrpSpPr/>
          <p:nvPr/>
        </p:nvGrpSpPr>
        <p:grpSpPr>
          <a:xfrm>
            <a:off x="-428017" y="4452557"/>
            <a:ext cx="1246273" cy="1316092"/>
            <a:chOff x="8472304" y="-1055090"/>
            <a:chExt cx="984107" cy="1039157"/>
          </a:xfrm>
        </p:grpSpPr>
        <p:sp>
          <p:nvSpPr>
            <p:cNvPr id="254" name="Google Shape;254;p15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5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" name="Google Shape;266;p15"/>
          <p:cNvGrpSpPr/>
          <p:nvPr/>
        </p:nvGrpSpPr>
        <p:grpSpPr>
          <a:xfrm>
            <a:off x="-133361" y="4102816"/>
            <a:ext cx="504525" cy="526608"/>
            <a:chOff x="10227994" y="-5183474"/>
            <a:chExt cx="389655" cy="406679"/>
          </a:xfrm>
        </p:grpSpPr>
        <p:sp>
          <p:nvSpPr>
            <p:cNvPr id="267" name="Google Shape;267;p15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269;p15"/>
          <p:cNvGrpSpPr/>
          <p:nvPr/>
        </p:nvGrpSpPr>
        <p:grpSpPr>
          <a:xfrm rot="1233559" flipH="1">
            <a:off x="784746" y="4702314"/>
            <a:ext cx="816559" cy="816587"/>
            <a:chOff x="3505050" y="601450"/>
            <a:chExt cx="795000" cy="795000"/>
          </a:xfrm>
        </p:grpSpPr>
        <p:sp>
          <p:nvSpPr>
            <p:cNvPr id="270" name="Google Shape;270;p15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5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272;p15"/>
          <p:cNvGrpSpPr/>
          <p:nvPr/>
        </p:nvGrpSpPr>
        <p:grpSpPr>
          <a:xfrm rot="-4291552">
            <a:off x="8403280" y="-140965"/>
            <a:ext cx="504535" cy="526578"/>
            <a:chOff x="10227994" y="-5183474"/>
            <a:chExt cx="389655" cy="406679"/>
          </a:xfrm>
        </p:grpSpPr>
        <p:sp>
          <p:nvSpPr>
            <p:cNvPr id="273" name="Google Shape;273;p15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275;p15"/>
          <p:cNvGrpSpPr/>
          <p:nvPr/>
        </p:nvGrpSpPr>
        <p:grpSpPr>
          <a:xfrm>
            <a:off x="8817789" y="552066"/>
            <a:ext cx="504525" cy="526608"/>
            <a:chOff x="10227994" y="-5183474"/>
            <a:chExt cx="389655" cy="406679"/>
          </a:xfrm>
        </p:grpSpPr>
        <p:sp>
          <p:nvSpPr>
            <p:cNvPr id="276" name="Google Shape;276;p15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278;p15"/>
          <p:cNvGrpSpPr/>
          <p:nvPr/>
        </p:nvGrpSpPr>
        <p:grpSpPr>
          <a:xfrm>
            <a:off x="8678583" y="1078670"/>
            <a:ext cx="1246273" cy="1316092"/>
            <a:chOff x="8472304" y="-1055090"/>
            <a:chExt cx="984107" cy="1039157"/>
          </a:xfrm>
        </p:grpSpPr>
        <p:sp>
          <p:nvSpPr>
            <p:cNvPr id="279" name="Google Shape;279;p15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15"/>
          <p:cNvGrpSpPr/>
          <p:nvPr/>
        </p:nvGrpSpPr>
        <p:grpSpPr>
          <a:xfrm rot="-1611556" flipH="1">
            <a:off x="7530704" y="-255882"/>
            <a:ext cx="678512" cy="678582"/>
            <a:chOff x="3505050" y="601450"/>
            <a:chExt cx="795000" cy="795000"/>
          </a:xfrm>
        </p:grpSpPr>
        <p:sp>
          <p:nvSpPr>
            <p:cNvPr id="292" name="Google Shape;292;p15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_1_1_1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21"/>
          <p:cNvSpPr txBox="1">
            <a:spLocks noGrp="1"/>
          </p:cNvSpPr>
          <p:nvPr>
            <p:ph type="title" idx="2"/>
          </p:nvPr>
        </p:nvSpPr>
        <p:spPr>
          <a:xfrm>
            <a:off x="713400" y="3284200"/>
            <a:ext cx="2405400" cy="4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2" name="Google Shape;472;p21"/>
          <p:cNvSpPr txBox="1">
            <a:spLocks noGrp="1"/>
          </p:cNvSpPr>
          <p:nvPr>
            <p:ph type="subTitle" idx="1"/>
          </p:nvPr>
        </p:nvSpPr>
        <p:spPr>
          <a:xfrm>
            <a:off x="713400" y="3618399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21"/>
          <p:cNvSpPr txBox="1">
            <a:spLocks noGrp="1"/>
          </p:cNvSpPr>
          <p:nvPr>
            <p:ph type="title" idx="3"/>
          </p:nvPr>
        </p:nvSpPr>
        <p:spPr>
          <a:xfrm>
            <a:off x="3369387" y="3284200"/>
            <a:ext cx="2405400" cy="4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4" name="Google Shape;474;p21"/>
          <p:cNvSpPr txBox="1">
            <a:spLocks noGrp="1"/>
          </p:cNvSpPr>
          <p:nvPr>
            <p:ph type="subTitle" idx="4"/>
          </p:nvPr>
        </p:nvSpPr>
        <p:spPr>
          <a:xfrm>
            <a:off x="3369375" y="3618400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5" name="Google Shape;475;p21"/>
          <p:cNvSpPr txBox="1">
            <a:spLocks noGrp="1"/>
          </p:cNvSpPr>
          <p:nvPr>
            <p:ph type="title" idx="5"/>
          </p:nvPr>
        </p:nvSpPr>
        <p:spPr>
          <a:xfrm>
            <a:off x="6025374" y="3284200"/>
            <a:ext cx="2405400" cy="4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6" name="Google Shape;476;p21"/>
          <p:cNvSpPr txBox="1">
            <a:spLocks noGrp="1"/>
          </p:cNvSpPr>
          <p:nvPr>
            <p:ph type="subTitle" idx="6"/>
          </p:nvPr>
        </p:nvSpPr>
        <p:spPr>
          <a:xfrm>
            <a:off x="6025368" y="3618400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77" name="Google Shape;477;p21"/>
          <p:cNvGrpSpPr/>
          <p:nvPr/>
        </p:nvGrpSpPr>
        <p:grpSpPr>
          <a:xfrm>
            <a:off x="8624217" y="723028"/>
            <a:ext cx="1071594" cy="1131538"/>
            <a:chOff x="8472304" y="-1055090"/>
            <a:chExt cx="984107" cy="1039157"/>
          </a:xfrm>
        </p:grpSpPr>
        <p:sp>
          <p:nvSpPr>
            <p:cNvPr id="478" name="Google Shape;478;p21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21"/>
          <p:cNvGrpSpPr/>
          <p:nvPr/>
        </p:nvGrpSpPr>
        <p:grpSpPr>
          <a:xfrm>
            <a:off x="-532258" y="2773103"/>
            <a:ext cx="1071594" cy="1131538"/>
            <a:chOff x="8472304" y="-1055090"/>
            <a:chExt cx="984107" cy="1039157"/>
          </a:xfrm>
        </p:grpSpPr>
        <p:sp>
          <p:nvSpPr>
            <p:cNvPr id="491" name="Google Shape;491;p21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21"/>
          <p:cNvGrpSpPr/>
          <p:nvPr/>
        </p:nvGrpSpPr>
        <p:grpSpPr>
          <a:xfrm rot="-4065939">
            <a:off x="8359267" y="2175416"/>
            <a:ext cx="505609" cy="527700"/>
            <a:chOff x="10227994" y="-5183474"/>
            <a:chExt cx="389655" cy="406679"/>
          </a:xfrm>
        </p:grpSpPr>
        <p:sp>
          <p:nvSpPr>
            <p:cNvPr id="504" name="Google Shape;504;p21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ybody"/>
              <a:buNone/>
              <a:defRPr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ybody"/>
              <a:buNone/>
              <a:defRPr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ybody"/>
              <a:buNone/>
              <a:defRPr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ybody"/>
              <a:buNone/>
              <a:defRPr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ybody"/>
              <a:buNone/>
              <a:defRPr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ybody"/>
              <a:buNone/>
              <a:defRPr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ybody"/>
              <a:buNone/>
              <a:defRPr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ybody"/>
              <a:buNone/>
              <a:defRPr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ybody"/>
              <a:buNone/>
              <a:defRPr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7" r:id="rId5"/>
    <p:sldLayoutId id="2147483658" r:id="rId6"/>
    <p:sldLayoutId id="2147483659" r:id="rId7"/>
    <p:sldLayoutId id="2147483661" r:id="rId8"/>
    <p:sldLayoutId id="2147483667" r:id="rId9"/>
    <p:sldLayoutId id="2147483669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3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4" name="Google Shape;874;p3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hyperlink" Target="https://docs.google.com/spreadsheets/d/1FPi_JRY1XiGIVu8tsOdt-CZ-XOsOR_D01-YPP2uwJWM/copy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3187;p68">
            <a:extLst>
              <a:ext uri="{FF2B5EF4-FFF2-40B4-BE49-F238E27FC236}">
                <a16:creationId xmlns:a16="http://schemas.microsoft.com/office/drawing/2014/main" id="{3813AAB6-CC0C-60E8-E45E-438BFE4A3966}"/>
              </a:ext>
            </a:extLst>
          </p:cNvPr>
          <p:cNvGrpSpPr/>
          <p:nvPr/>
        </p:nvGrpSpPr>
        <p:grpSpPr>
          <a:xfrm>
            <a:off x="713275" y="266336"/>
            <a:ext cx="8592125" cy="4030393"/>
            <a:chOff x="238125" y="1038125"/>
            <a:chExt cx="7146800" cy="3633625"/>
          </a:xfrm>
          <a:solidFill>
            <a:srgbClr val="5F8195">
              <a:alpha val="27000"/>
            </a:srgbClr>
          </a:solidFill>
        </p:grpSpPr>
        <p:sp>
          <p:nvSpPr>
            <p:cNvPr id="13" name="Google Shape;3188;p68">
              <a:extLst>
                <a:ext uri="{FF2B5EF4-FFF2-40B4-BE49-F238E27FC236}">
                  <a16:creationId xmlns:a16="http://schemas.microsoft.com/office/drawing/2014/main" id="{144262F8-594F-81B6-607E-5D8D13A503D0}"/>
                </a:ext>
              </a:extLst>
            </p:cNvPr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89;p68">
              <a:extLst>
                <a:ext uri="{FF2B5EF4-FFF2-40B4-BE49-F238E27FC236}">
                  <a16:creationId xmlns:a16="http://schemas.microsoft.com/office/drawing/2014/main" id="{52B44688-9411-6D17-9ECC-C9A41ABDD002}"/>
                </a:ext>
              </a:extLst>
            </p:cNvPr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90;p68">
              <a:extLst>
                <a:ext uri="{FF2B5EF4-FFF2-40B4-BE49-F238E27FC236}">
                  <a16:creationId xmlns:a16="http://schemas.microsoft.com/office/drawing/2014/main" id="{0EEEA9A6-4ED9-DC7F-84F3-3CBF1B08A8FC}"/>
                </a:ext>
              </a:extLst>
            </p:cNvPr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91;p68">
              <a:extLst>
                <a:ext uri="{FF2B5EF4-FFF2-40B4-BE49-F238E27FC236}">
                  <a16:creationId xmlns:a16="http://schemas.microsoft.com/office/drawing/2014/main" id="{24E45AA3-F88F-8F16-ED7B-295C440DD818}"/>
                </a:ext>
              </a:extLst>
            </p:cNvPr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92;p68">
              <a:extLst>
                <a:ext uri="{FF2B5EF4-FFF2-40B4-BE49-F238E27FC236}">
                  <a16:creationId xmlns:a16="http://schemas.microsoft.com/office/drawing/2014/main" id="{28425541-E1D5-A6CC-AFBE-1878E985235A}"/>
                </a:ext>
              </a:extLst>
            </p:cNvPr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93;p68">
              <a:extLst>
                <a:ext uri="{FF2B5EF4-FFF2-40B4-BE49-F238E27FC236}">
                  <a16:creationId xmlns:a16="http://schemas.microsoft.com/office/drawing/2014/main" id="{CBDD3AF4-A7CC-0726-3C89-C592A9A890B3}"/>
                </a:ext>
              </a:extLst>
            </p:cNvPr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194;p68">
              <a:extLst>
                <a:ext uri="{FF2B5EF4-FFF2-40B4-BE49-F238E27FC236}">
                  <a16:creationId xmlns:a16="http://schemas.microsoft.com/office/drawing/2014/main" id="{6A6C0C44-F943-4BDC-8211-A1810D9D42E9}"/>
                </a:ext>
              </a:extLst>
            </p:cNvPr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195;p68">
              <a:extLst>
                <a:ext uri="{FF2B5EF4-FFF2-40B4-BE49-F238E27FC236}">
                  <a16:creationId xmlns:a16="http://schemas.microsoft.com/office/drawing/2014/main" id="{76C52844-9F0D-B6D6-C549-5603E104AEC0}"/>
                </a:ext>
              </a:extLst>
            </p:cNvPr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196;p68">
              <a:extLst>
                <a:ext uri="{FF2B5EF4-FFF2-40B4-BE49-F238E27FC236}">
                  <a16:creationId xmlns:a16="http://schemas.microsoft.com/office/drawing/2014/main" id="{17EFBE9B-1E9E-54BD-83FA-4B559EE18759}"/>
                </a:ext>
              </a:extLst>
            </p:cNvPr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97;p68">
              <a:extLst>
                <a:ext uri="{FF2B5EF4-FFF2-40B4-BE49-F238E27FC236}">
                  <a16:creationId xmlns:a16="http://schemas.microsoft.com/office/drawing/2014/main" id="{41FDB39D-17CA-0B56-6153-1B6D2791C20B}"/>
                </a:ext>
              </a:extLst>
            </p:cNvPr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198;p68">
              <a:extLst>
                <a:ext uri="{FF2B5EF4-FFF2-40B4-BE49-F238E27FC236}">
                  <a16:creationId xmlns:a16="http://schemas.microsoft.com/office/drawing/2014/main" id="{9F2E819F-B0C7-988D-2E9A-5741F4F65978}"/>
                </a:ext>
              </a:extLst>
            </p:cNvPr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199;p68">
              <a:extLst>
                <a:ext uri="{FF2B5EF4-FFF2-40B4-BE49-F238E27FC236}">
                  <a16:creationId xmlns:a16="http://schemas.microsoft.com/office/drawing/2014/main" id="{365150BF-3262-3FA9-6D6C-4926967D0C98}"/>
                </a:ext>
              </a:extLst>
            </p:cNvPr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00;p68">
              <a:extLst>
                <a:ext uri="{FF2B5EF4-FFF2-40B4-BE49-F238E27FC236}">
                  <a16:creationId xmlns:a16="http://schemas.microsoft.com/office/drawing/2014/main" id="{E169B73B-AF2D-0483-D7EC-97A683B24D27}"/>
                </a:ext>
              </a:extLst>
            </p:cNvPr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01;p68">
              <a:extLst>
                <a:ext uri="{FF2B5EF4-FFF2-40B4-BE49-F238E27FC236}">
                  <a16:creationId xmlns:a16="http://schemas.microsoft.com/office/drawing/2014/main" id="{8512153B-C7E9-1327-ECFE-9F6B6C33C33A}"/>
                </a:ext>
              </a:extLst>
            </p:cNvPr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02;p68">
              <a:extLst>
                <a:ext uri="{FF2B5EF4-FFF2-40B4-BE49-F238E27FC236}">
                  <a16:creationId xmlns:a16="http://schemas.microsoft.com/office/drawing/2014/main" id="{6B229EC6-B3D4-CDFB-CCCD-1BF57AB51737}"/>
                </a:ext>
              </a:extLst>
            </p:cNvPr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03;p68">
              <a:extLst>
                <a:ext uri="{FF2B5EF4-FFF2-40B4-BE49-F238E27FC236}">
                  <a16:creationId xmlns:a16="http://schemas.microsoft.com/office/drawing/2014/main" id="{8A67C5B3-95F4-C342-3CA8-635AE12019A0}"/>
                </a:ext>
              </a:extLst>
            </p:cNvPr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04;p68">
              <a:extLst>
                <a:ext uri="{FF2B5EF4-FFF2-40B4-BE49-F238E27FC236}">
                  <a16:creationId xmlns:a16="http://schemas.microsoft.com/office/drawing/2014/main" id="{F14A0C4B-0454-72AD-B026-94C983DA4E04}"/>
                </a:ext>
              </a:extLst>
            </p:cNvPr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05;p68">
              <a:extLst>
                <a:ext uri="{FF2B5EF4-FFF2-40B4-BE49-F238E27FC236}">
                  <a16:creationId xmlns:a16="http://schemas.microsoft.com/office/drawing/2014/main" id="{C2DBE12C-1ECE-8B16-0ECA-F199518B642A}"/>
                </a:ext>
              </a:extLst>
            </p:cNvPr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06;p68">
              <a:extLst>
                <a:ext uri="{FF2B5EF4-FFF2-40B4-BE49-F238E27FC236}">
                  <a16:creationId xmlns:a16="http://schemas.microsoft.com/office/drawing/2014/main" id="{BF37E1A7-C468-95A1-08E1-632E45B62147}"/>
                </a:ext>
              </a:extLst>
            </p:cNvPr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07;p68">
              <a:extLst>
                <a:ext uri="{FF2B5EF4-FFF2-40B4-BE49-F238E27FC236}">
                  <a16:creationId xmlns:a16="http://schemas.microsoft.com/office/drawing/2014/main" id="{FA410B0D-F5F8-80C9-09E8-63527FFB09F4}"/>
                </a:ext>
              </a:extLst>
            </p:cNvPr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08;p68">
              <a:extLst>
                <a:ext uri="{FF2B5EF4-FFF2-40B4-BE49-F238E27FC236}">
                  <a16:creationId xmlns:a16="http://schemas.microsoft.com/office/drawing/2014/main" id="{D50D8F7A-FA9E-1C9E-1F34-1D2B7AB86B81}"/>
                </a:ext>
              </a:extLst>
            </p:cNvPr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09;p68">
              <a:extLst>
                <a:ext uri="{FF2B5EF4-FFF2-40B4-BE49-F238E27FC236}">
                  <a16:creationId xmlns:a16="http://schemas.microsoft.com/office/drawing/2014/main" id="{780B48BB-0544-819A-098F-773D831A74B8}"/>
                </a:ext>
              </a:extLst>
            </p:cNvPr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10;p68">
              <a:extLst>
                <a:ext uri="{FF2B5EF4-FFF2-40B4-BE49-F238E27FC236}">
                  <a16:creationId xmlns:a16="http://schemas.microsoft.com/office/drawing/2014/main" id="{1EE2ED8E-F116-B05F-D3B4-7E590B740E18}"/>
                </a:ext>
              </a:extLst>
            </p:cNvPr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11;p68">
              <a:extLst>
                <a:ext uri="{FF2B5EF4-FFF2-40B4-BE49-F238E27FC236}">
                  <a16:creationId xmlns:a16="http://schemas.microsoft.com/office/drawing/2014/main" id="{4510AA6A-CE8A-E6B7-25BD-FE3BCC7AEC5F}"/>
                </a:ext>
              </a:extLst>
            </p:cNvPr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12;p68">
              <a:extLst>
                <a:ext uri="{FF2B5EF4-FFF2-40B4-BE49-F238E27FC236}">
                  <a16:creationId xmlns:a16="http://schemas.microsoft.com/office/drawing/2014/main" id="{B40F90C5-B735-A093-E7FA-F5AC0BC5F787}"/>
                </a:ext>
              </a:extLst>
            </p:cNvPr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13;p68">
              <a:extLst>
                <a:ext uri="{FF2B5EF4-FFF2-40B4-BE49-F238E27FC236}">
                  <a16:creationId xmlns:a16="http://schemas.microsoft.com/office/drawing/2014/main" id="{D1986B4C-686B-A543-FE9C-60066B15F079}"/>
                </a:ext>
              </a:extLst>
            </p:cNvPr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14;p68">
              <a:extLst>
                <a:ext uri="{FF2B5EF4-FFF2-40B4-BE49-F238E27FC236}">
                  <a16:creationId xmlns:a16="http://schemas.microsoft.com/office/drawing/2014/main" id="{9073D330-A61C-E731-C14C-2F2518F8FF39}"/>
                </a:ext>
              </a:extLst>
            </p:cNvPr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15;p68">
              <a:extLst>
                <a:ext uri="{FF2B5EF4-FFF2-40B4-BE49-F238E27FC236}">
                  <a16:creationId xmlns:a16="http://schemas.microsoft.com/office/drawing/2014/main" id="{54AB3474-48C6-66A2-5F7B-DB8738F91726}"/>
                </a:ext>
              </a:extLst>
            </p:cNvPr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16;p68">
              <a:extLst>
                <a:ext uri="{FF2B5EF4-FFF2-40B4-BE49-F238E27FC236}">
                  <a16:creationId xmlns:a16="http://schemas.microsoft.com/office/drawing/2014/main" id="{9D5C60B4-D996-BBC8-6B34-DDE50AF39EF8}"/>
                </a:ext>
              </a:extLst>
            </p:cNvPr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17;p68">
              <a:extLst>
                <a:ext uri="{FF2B5EF4-FFF2-40B4-BE49-F238E27FC236}">
                  <a16:creationId xmlns:a16="http://schemas.microsoft.com/office/drawing/2014/main" id="{4DEA80E1-4FCF-624B-1A21-376A9A994923}"/>
                </a:ext>
              </a:extLst>
            </p:cNvPr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18;p68">
              <a:extLst>
                <a:ext uri="{FF2B5EF4-FFF2-40B4-BE49-F238E27FC236}">
                  <a16:creationId xmlns:a16="http://schemas.microsoft.com/office/drawing/2014/main" id="{CDE1B13B-92C1-203F-E5BC-C9BA31BB25A1}"/>
                </a:ext>
              </a:extLst>
            </p:cNvPr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19;p68">
              <a:extLst>
                <a:ext uri="{FF2B5EF4-FFF2-40B4-BE49-F238E27FC236}">
                  <a16:creationId xmlns:a16="http://schemas.microsoft.com/office/drawing/2014/main" id="{8BA05B73-5078-F010-14A0-EE57F4E64779}"/>
                </a:ext>
              </a:extLst>
            </p:cNvPr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20;p68">
              <a:extLst>
                <a:ext uri="{FF2B5EF4-FFF2-40B4-BE49-F238E27FC236}">
                  <a16:creationId xmlns:a16="http://schemas.microsoft.com/office/drawing/2014/main" id="{30E7B2FD-56E5-AA60-E890-4E56495E531A}"/>
                </a:ext>
              </a:extLst>
            </p:cNvPr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21;p68">
              <a:extLst>
                <a:ext uri="{FF2B5EF4-FFF2-40B4-BE49-F238E27FC236}">
                  <a16:creationId xmlns:a16="http://schemas.microsoft.com/office/drawing/2014/main" id="{6D70B513-400A-2D5A-8209-AE37AAC2655C}"/>
                </a:ext>
              </a:extLst>
            </p:cNvPr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22;p68">
              <a:extLst>
                <a:ext uri="{FF2B5EF4-FFF2-40B4-BE49-F238E27FC236}">
                  <a16:creationId xmlns:a16="http://schemas.microsoft.com/office/drawing/2014/main" id="{9DEAACAE-4AA8-820D-5C18-4FE899CC0FA3}"/>
                </a:ext>
              </a:extLst>
            </p:cNvPr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23;p68">
              <a:extLst>
                <a:ext uri="{FF2B5EF4-FFF2-40B4-BE49-F238E27FC236}">
                  <a16:creationId xmlns:a16="http://schemas.microsoft.com/office/drawing/2014/main" id="{8A014009-ED45-ECC4-7127-B30D6FE1B8F7}"/>
                </a:ext>
              </a:extLst>
            </p:cNvPr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24;p68">
              <a:extLst>
                <a:ext uri="{FF2B5EF4-FFF2-40B4-BE49-F238E27FC236}">
                  <a16:creationId xmlns:a16="http://schemas.microsoft.com/office/drawing/2014/main" id="{7EC8A18B-BCCE-33FA-1547-0BBFD4EF0B57}"/>
                </a:ext>
              </a:extLst>
            </p:cNvPr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25;p68">
              <a:extLst>
                <a:ext uri="{FF2B5EF4-FFF2-40B4-BE49-F238E27FC236}">
                  <a16:creationId xmlns:a16="http://schemas.microsoft.com/office/drawing/2014/main" id="{5B14CEA7-C8D8-8183-F848-1289CBDDC233}"/>
                </a:ext>
              </a:extLst>
            </p:cNvPr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26;p68">
              <a:extLst>
                <a:ext uri="{FF2B5EF4-FFF2-40B4-BE49-F238E27FC236}">
                  <a16:creationId xmlns:a16="http://schemas.microsoft.com/office/drawing/2014/main" id="{212C0C50-7518-C10A-6073-8785AEDCEE58}"/>
                </a:ext>
              </a:extLst>
            </p:cNvPr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27;p68">
              <a:extLst>
                <a:ext uri="{FF2B5EF4-FFF2-40B4-BE49-F238E27FC236}">
                  <a16:creationId xmlns:a16="http://schemas.microsoft.com/office/drawing/2014/main" id="{4F8A2404-5431-5A2A-049B-45A04D2273F9}"/>
                </a:ext>
              </a:extLst>
            </p:cNvPr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28;p68">
              <a:extLst>
                <a:ext uri="{FF2B5EF4-FFF2-40B4-BE49-F238E27FC236}">
                  <a16:creationId xmlns:a16="http://schemas.microsoft.com/office/drawing/2014/main" id="{C12CB3C1-F77F-3CBA-A2F6-1F34EB63B671}"/>
                </a:ext>
              </a:extLst>
            </p:cNvPr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29;p68">
              <a:extLst>
                <a:ext uri="{FF2B5EF4-FFF2-40B4-BE49-F238E27FC236}">
                  <a16:creationId xmlns:a16="http://schemas.microsoft.com/office/drawing/2014/main" id="{5A485446-FF53-0223-48C6-14968396881B}"/>
                </a:ext>
              </a:extLst>
            </p:cNvPr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30;p68">
              <a:extLst>
                <a:ext uri="{FF2B5EF4-FFF2-40B4-BE49-F238E27FC236}">
                  <a16:creationId xmlns:a16="http://schemas.microsoft.com/office/drawing/2014/main" id="{5C85041B-783B-9574-B3F7-5AE55E4D1B97}"/>
                </a:ext>
              </a:extLst>
            </p:cNvPr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31;p68">
              <a:extLst>
                <a:ext uri="{FF2B5EF4-FFF2-40B4-BE49-F238E27FC236}">
                  <a16:creationId xmlns:a16="http://schemas.microsoft.com/office/drawing/2014/main" id="{34A256FF-0DE6-BAFB-C0B2-4D8A3B8EEF76}"/>
                </a:ext>
              </a:extLst>
            </p:cNvPr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232;p68">
              <a:extLst>
                <a:ext uri="{FF2B5EF4-FFF2-40B4-BE49-F238E27FC236}">
                  <a16:creationId xmlns:a16="http://schemas.microsoft.com/office/drawing/2014/main" id="{D2AEF37D-DC46-18A2-4621-16DEDAE07DE8}"/>
                </a:ext>
              </a:extLst>
            </p:cNvPr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233;p68">
              <a:extLst>
                <a:ext uri="{FF2B5EF4-FFF2-40B4-BE49-F238E27FC236}">
                  <a16:creationId xmlns:a16="http://schemas.microsoft.com/office/drawing/2014/main" id="{D4756822-84FD-EFCC-8418-7973CBAF0A81}"/>
                </a:ext>
              </a:extLst>
            </p:cNvPr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234;p68">
              <a:extLst>
                <a:ext uri="{FF2B5EF4-FFF2-40B4-BE49-F238E27FC236}">
                  <a16:creationId xmlns:a16="http://schemas.microsoft.com/office/drawing/2014/main" id="{0857CED0-98AD-0D24-B08C-6008C37520B6}"/>
                </a:ext>
              </a:extLst>
            </p:cNvPr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235;p68">
              <a:extLst>
                <a:ext uri="{FF2B5EF4-FFF2-40B4-BE49-F238E27FC236}">
                  <a16:creationId xmlns:a16="http://schemas.microsoft.com/office/drawing/2014/main" id="{44315A69-55C1-43CC-DD16-5F80EFC12C37}"/>
                </a:ext>
              </a:extLst>
            </p:cNvPr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236;p68">
              <a:extLst>
                <a:ext uri="{FF2B5EF4-FFF2-40B4-BE49-F238E27FC236}">
                  <a16:creationId xmlns:a16="http://schemas.microsoft.com/office/drawing/2014/main" id="{50079E33-38BD-073F-5304-F26CADFD0B42}"/>
                </a:ext>
              </a:extLst>
            </p:cNvPr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237;p68">
              <a:extLst>
                <a:ext uri="{FF2B5EF4-FFF2-40B4-BE49-F238E27FC236}">
                  <a16:creationId xmlns:a16="http://schemas.microsoft.com/office/drawing/2014/main" id="{25478726-C268-C81C-BE20-0E6D3AF587D6}"/>
                </a:ext>
              </a:extLst>
            </p:cNvPr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238;p68">
              <a:extLst>
                <a:ext uri="{FF2B5EF4-FFF2-40B4-BE49-F238E27FC236}">
                  <a16:creationId xmlns:a16="http://schemas.microsoft.com/office/drawing/2014/main" id="{6B045F87-E3A4-59F8-3D40-DFF1EF9FEB1C}"/>
                </a:ext>
              </a:extLst>
            </p:cNvPr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3239;p68">
              <a:extLst>
                <a:ext uri="{FF2B5EF4-FFF2-40B4-BE49-F238E27FC236}">
                  <a16:creationId xmlns:a16="http://schemas.microsoft.com/office/drawing/2014/main" id="{9C09B591-B989-931F-249B-248B54DCD591}"/>
                </a:ext>
              </a:extLst>
            </p:cNvPr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3240;p68">
              <a:extLst>
                <a:ext uri="{FF2B5EF4-FFF2-40B4-BE49-F238E27FC236}">
                  <a16:creationId xmlns:a16="http://schemas.microsoft.com/office/drawing/2014/main" id="{0A31CCDD-8FCF-B7CA-56C1-24DB2640ACDB}"/>
                </a:ext>
              </a:extLst>
            </p:cNvPr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3241;p68">
              <a:extLst>
                <a:ext uri="{FF2B5EF4-FFF2-40B4-BE49-F238E27FC236}">
                  <a16:creationId xmlns:a16="http://schemas.microsoft.com/office/drawing/2014/main" id="{866F470E-342C-486F-8854-2DD0417B8F0A}"/>
                </a:ext>
              </a:extLst>
            </p:cNvPr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3242;p68">
              <a:extLst>
                <a:ext uri="{FF2B5EF4-FFF2-40B4-BE49-F238E27FC236}">
                  <a16:creationId xmlns:a16="http://schemas.microsoft.com/office/drawing/2014/main" id="{ED119BBC-3A80-45C4-A0DE-FE17B8191ACA}"/>
                </a:ext>
              </a:extLst>
            </p:cNvPr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3243;p68">
              <a:extLst>
                <a:ext uri="{FF2B5EF4-FFF2-40B4-BE49-F238E27FC236}">
                  <a16:creationId xmlns:a16="http://schemas.microsoft.com/office/drawing/2014/main" id="{F08E87F0-0418-C489-1B28-956DF7BEBCCA}"/>
                </a:ext>
              </a:extLst>
            </p:cNvPr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3244;p68">
              <a:extLst>
                <a:ext uri="{FF2B5EF4-FFF2-40B4-BE49-F238E27FC236}">
                  <a16:creationId xmlns:a16="http://schemas.microsoft.com/office/drawing/2014/main" id="{A052F7F9-37BB-84C0-D901-DEA21DCCDD9A}"/>
                </a:ext>
              </a:extLst>
            </p:cNvPr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3245;p68">
              <a:extLst>
                <a:ext uri="{FF2B5EF4-FFF2-40B4-BE49-F238E27FC236}">
                  <a16:creationId xmlns:a16="http://schemas.microsoft.com/office/drawing/2014/main" id="{CD89FF11-9DC2-8528-0CB8-A0028B6EDF36}"/>
                </a:ext>
              </a:extLst>
            </p:cNvPr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3246;p68">
              <a:extLst>
                <a:ext uri="{FF2B5EF4-FFF2-40B4-BE49-F238E27FC236}">
                  <a16:creationId xmlns:a16="http://schemas.microsoft.com/office/drawing/2014/main" id="{8DC912D6-8A85-061A-D29C-5A4BFFF885E5}"/>
                </a:ext>
              </a:extLst>
            </p:cNvPr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3247;p68">
              <a:extLst>
                <a:ext uri="{FF2B5EF4-FFF2-40B4-BE49-F238E27FC236}">
                  <a16:creationId xmlns:a16="http://schemas.microsoft.com/office/drawing/2014/main" id="{81D3758C-D2AF-3C3C-C3D1-C2D8930FD564}"/>
                </a:ext>
              </a:extLst>
            </p:cNvPr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3248;p68">
              <a:extLst>
                <a:ext uri="{FF2B5EF4-FFF2-40B4-BE49-F238E27FC236}">
                  <a16:creationId xmlns:a16="http://schemas.microsoft.com/office/drawing/2014/main" id="{7E062BFA-C4E3-8826-0AE6-A48F0203728D}"/>
                </a:ext>
              </a:extLst>
            </p:cNvPr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3249;p68">
              <a:extLst>
                <a:ext uri="{FF2B5EF4-FFF2-40B4-BE49-F238E27FC236}">
                  <a16:creationId xmlns:a16="http://schemas.microsoft.com/office/drawing/2014/main" id="{C43E7E89-0A25-98E8-CE40-E77DB6FDEBD3}"/>
                </a:ext>
              </a:extLst>
            </p:cNvPr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3250;p68">
              <a:extLst>
                <a:ext uri="{FF2B5EF4-FFF2-40B4-BE49-F238E27FC236}">
                  <a16:creationId xmlns:a16="http://schemas.microsoft.com/office/drawing/2014/main" id="{FD38C398-7833-5B9A-07E2-834AD95F7AF0}"/>
                </a:ext>
              </a:extLst>
            </p:cNvPr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3251;p68">
              <a:extLst>
                <a:ext uri="{FF2B5EF4-FFF2-40B4-BE49-F238E27FC236}">
                  <a16:creationId xmlns:a16="http://schemas.microsoft.com/office/drawing/2014/main" id="{750B70DD-7A77-AB8A-CCC8-DF783BB14153}"/>
                </a:ext>
              </a:extLst>
            </p:cNvPr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3252;p68">
              <a:extLst>
                <a:ext uri="{FF2B5EF4-FFF2-40B4-BE49-F238E27FC236}">
                  <a16:creationId xmlns:a16="http://schemas.microsoft.com/office/drawing/2014/main" id="{01491A80-EB6F-3D75-B3FC-68514E514AC8}"/>
                </a:ext>
              </a:extLst>
            </p:cNvPr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3253;p68">
              <a:extLst>
                <a:ext uri="{FF2B5EF4-FFF2-40B4-BE49-F238E27FC236}">
                  <a16:creationId xmlns:a16="http://schemas.microsoft.com/office/drawing/2014/main" id="{243A0A8B-CB0B-61FB-3562-B2DD34E58431}"/>
                </a:ext>
              </a:extLst>
            </p:cNvPr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3254;p68">
              <a:extLst>
                <a:ext uri="{FF2B5EF4-FFF2-40B4-BE49-F238E27FC236}">
                  <a16:creationId xmlns:a16="http://schemas.microsoft.com/office/drawing/2014/main" id="{97DD56B9-DF8D-367F-A08C-7648F997C976}"/>
                </a:ext>
              </a:extLst>
            </p:cNvPr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3255;p68">
              <a:extLst>
                <a:ext uri="{FF2B5EF4-FFF2-40B4-BE49-F238E27FC236}">
                  <a16:creationId xmlns:a16="http://schemas.microsoft.com/office/drawing/2014/main" id="{B1E04DAB-9754-02EA-7051-539CB98EC14E}"/>
                </a:ext>
              </a:extLst>
            </p:cNvPr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3256;p68">
              <a:extLst>
                <a:ext uri="{FF2B5EF4-FFF2-40B4-BE49-F238E27FC236}">
                  <a16:creationId xmlns:a16="http://schemas.microsoft.com/office/drawing/2014/main" id="{347DC930-A751-AC87-3D50-DF3BD325B732}"/>
                </a:ext>
              </a:extLst>
            </p:cNvPr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3257;p68">
              <a:extLst>
                <a:ext uri="{FF2B5EF4-FFF2-40B4-BE49-F238E27FC236}">
                  <a16:creationId xmlns:a16="http://schemas.microsoft.com/office/drawing/2014/main" id="{26D2EF6F-0FA2-D63C-63C9-CB701D6771E5}"/>
                </a:ext>
              </a:extLst>
            </p:cNvPr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3258;p68">
              <a:extLst>
                <a:ext uri="{FF2B5EF4-FFF2-40B4-BE49-F238E27FC236}">
                  <a16:creationId xmlns:a16="http://schemas.microsoft.com/office/drawing/2014/main" id="{370C9FE4-72E2-1C69-C077-3C0C8C64B8FE}"/>
                </a:ext>
              </a:extLst>
            </p:cNvPr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3259;p68">
              <a:extLst>
                <a:ext uri="{FF2B5EF4-FFF2-40B4-BE49-F238E27FC236}">
                  <a16:creationId xmlns:a16="http://schemas.microsoft.com/office/drawing/2014/main" id="{6123FCF5-1A92-E289-4DDF-5D493F8D4A3A}"/>
                </a:ext>
              </a:extLst>
            </p:cNvPr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3260;p68">
              <a:extLst>
                <a:ext uri="{FF2B5EF4-FFF2-40B4-BE49-F238E27FC236}">
                  <a16:creationId xmlns:a16="http://schemas.microsoft.com/office/drawing/2014/main" id="{B23E1D70-F932-CE5E-1909-B880315D8E0C}"/>
                </a:ext>
              </a:extLst>
            </p:cNvPr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3261;p68">
              <a:extLst>
                <a:ext uri="{FF2B5EF4-FFF2-40B4-BE49-F238E27FC236}">
                  <a16:creationId xmlns:a16="http://schemas.microsoft.com/office/drawing/2014/main" id="{CCAC7009-DC8C-BCAF-0854-823024186B46}"/>
                </a:ext>
              </a:extLst>
            </p:cNvPr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3262;p68">
              <a:extLst>
                <a:ext uri="{FF2B5EF4-FFF2-40B4-BE49-F238E27FC236}">
                  <a16:creationId xmlns:a16="http://schemas.microsoft.com/office/drawing/2014/main" id="{F46E4EFE-2595-34A3-9DC3-A660E74B6922}"/>
                </a:ext>
              </a:extLst>
            </p:cNvPr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3263;p68">
              <a:extLst>
                <a:ext uri="{FF2B5EF4-FFF2-40B4-BE49-F238E27FC236}">
                  <a16:creationId xmlns:a16="http://schemas.microsoft.com/office/drawing/2014/main" id="{1BDF6789-E3E9-3AE0-3E24-31ACBA45C98B}"/>
                </a:ext>
              </a:extLst>
            </p:cNvPr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3264;p68">
              <a:extLst>
                <a:ext uri="{FF2B5EF4-FFF2-40B4-BE49-F238E27FC236}">
                  <a16:creationId xmlns:a16="http://schemas.microsoft.com/office/drawing/2014/main" id="{789ED6F6-4878-54FA-E016-1900C7C1E3A3}"/>
                </a:ext>
              </a:extLst>
            </p:cNvPr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3265;p68">
              <a:extLst>
                <a:ext uri="{FF2B5EF4-FFF2-40B4-BE49-F238E27FC236}">
                  <a16:creationId xmlns:a16="http://schemas.microsoft.com/office/drawing/2014/main" id="{5C8C2046-38E5-ECC1-325D-89635C179406}"/>
                </a:ext>
              </a:extLst>
            </p:cNvPr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3266;p68">
              <a:extLst>
                <a:ext uri="{FF2B5EF4-FFF2-40B4-BE49-F238E27FC236}">
                  <a16:creationId xmlns:a16="http://schemas.microsoft.com/office/drawing/2014/main" id="{DB950AD3-AB1C-BD26-DC19-4A373C3E4D04}"/>
                </a:ext>
              </a:extLst>
            </p:cNvPr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3267;p68">
              <a:extLst>
                <a:ext uri="{FF2B5EF4-FFF2-40B4-BE49-F238E27FC236}">
                  <a16:creationId xmlns:a16="http://schemas.microsoft.com/office/drawing/2014/main" id="{555F4925-AB1C-A231-13D0-D3828B2592B9}"/>
                </a:ext>
              </a:extLst>
            </p:cNvPr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3268;p68">
              <a:extLst>
                <a:ext uri="{FF2B5EF4-FFF2-40B4-BE49-F238E27FC236}">
                  <a16:creationId xmlns:a16="http://schemas.microsoft.com/office/drawing/2014/main" id="{D9163176-9C95-E75D-907C-B626619638A2}"/>
                </a:ext>
              </a:extLst>
            </p:cNvPr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3269;p68">
              <a:extLst>
                <a:ext uri="{FF2B5EF4-FFF2-40B4-BE49-F238E27FC236}">
                  <a16:creationId xmlns:a16="http://schemas.microsoft.com/office/drawing/2014/main" id="{FB8C201B-EF3E-269B-8276-9D04BFE21562}"/>
                </a:ext>
              </a:extLst>
            </p:cNvPr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3270;p68">
              <a:extLst>
                <a:ext uri="{FF2B5EF4-FFF2-40B4-BE49-F238E27FC236}">
                  <a16:creationId xmlns:a16="http://schemas.microsoft.com/office/drawing/2014/main" id="{F068DEAC-1383-4567-7090-1C9F5E4B1FC0}"/>
                </a:ext>
              </a:extLst>
            </p:cNvPr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3271;p68">
              <a:extLst>
                <a:ext uri="{FF2B5EF4-FFF2-40B4-BE49-F238E27FC236}">
                  <a16:creationId xmlns:a16="http://schemas.microsoft.com/office/drawing/2014/main" id="{3B6EAFC8-9B34-EEC3-F5D2-B5DA963E73BE}"/>
                </a:ext>
              </a:extLst>
            </p:cNvPr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3272;p68">
              <a:extLst>
                <a:ext uri="{FF2B5EF4-FFF2-40B4-BE49-F238E27FC236}">
                  <a16:creationId xmlns:a16="http://schemas.microsoft.com/office/drawing/2014/main" id="{4F79CFB3-9E48-DADD-C653-480FD2FD19F3}"/>
                </a:ext>
              </a:extLst>
            </p:cNvPr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3273;p68">
              <a:extLst>
                <a:ext uri="{FF2B5EF4-FFF2-40B4-BE49-F238E27FC236}">
                  <a16:creationId xmlns:a16="http://schemas.microsoft.com/office/drawing/2014/main" id="{6F834C7B-08C3-08D9-7C43-DD738323C9CD}"/>
                </a:ext>
              </a:extLst>
            </p:cNvPr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3274;p68">
              <a:extLst>
                <a:ext uri="{FF2B5EF4-FFF2-40B4-BE49-F238E27FC236}">
                  <a16:creationId xmlns:a16="http://schemas.microsoft.com/office/drawing/2014/main" id="{02A197AF-A5C1-6837-73E7-651D11BD1D8B}"/>
                </a:ext>
              </a:extLst>
            </p:cNvPr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3275;p68">
              <a:extLst>
                <a:ext uri="{FF2B5EF4-FFF2-40B4-BE49-F238E27FC236}">
                  <a16:creationId xmlns:a16="http://schemas.microsoft.com/office/drawing/2014/main" id="{D37DF6A0-0E29-5E3E-8D5D-B0E8BA984B6E}"/>
                </a:ext>
              </a:extLst>
            </p:cNvPr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3276;p68">
              <a:extLst>
                <a:ext uri="{FF2B5EF4-FFF2-40B4-BE49-F238E27FC236}">
                  <a16:creationId xmlns:a16="http://schemas.microsoft.com/office/drawing/2014/main" id="{3C917A5F-C5FB-F8ED-0AD0-808A4EB9836A}"/>
                </a:ext>
              </a:extLst>
            </p:cNvPr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3277;p68">
              <a:extLst>
                <a:ext uri="{FF2B5EF4-FFF2-40B4-BE49-F238E27FC236}">
                  <a16:creationId xmlns:a16="http://schemas.microsoft.com/office/drawing/2014/main" id="{2DF6D93F-7F38-40F4-E761-F90711D7C17C}"/>
                </a:ext>
              </a:extLst>
            </p:cNvPr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3278;p68">
              <a:extLst>
                <a:ext uri="{FF2B5EF4-FFF2-40B4-BE49-F238E27FC236}">
                  <a16:creationId xmlns:a16="http://schemas.microsoft.com/office/drawing/2014/main" id="{7DB7952E-357B-F1E7-E057-C7CC60E31C0A}"/>
                </a:ext>
              </a:extLst>
            </p:cNvPr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3279;p68">
              <a:extLst>
                <a:ext uri="{FF2B5EF4-FFF2-40B4-BE49-F238E27FC236}">
                  <a16:creationId xmlns:a16="http://schemas.microsoft.com/office/drawing/2014/main" id="{0D97E06B-1DD0-CFC5-EF0B-6FC6280FDB8F}"/>
                </a:ext>
              </a:extLst>
            </p:cNvPr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3280;p68">
              <a:extLst>
                <a:ext uri="{FF2B5EF4-FFF2-40B4-BE49-F238E27FC236}">
                  <a16:creationId xmlns:a16="http://schemas.microsoft.com/office/drawing/2014/main" id="{CD1CD1B2-6569-5B2A-0F54-CF00CEB8AC99}"/>
                </a:ext>
              </a:extLst>
            </p:cNvPr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3281;p68">
              <a:extLst>
                <a:ext uri="{FF2B5EF4-FFF2-40B4-BE49-F238E27FC236}">
                  <a16:creationId xmlns:a16="http://schemas.microsoft.com/office/drawing/2014/main" id="{6AD30CFE-1C70-6706-B6CE-F484F902FCB5}"/>
                </a:ext>
              </a:extLst>
            </p:cNvPr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3282;p68">
              <a:extLst>
                <a:ext uri="{FF2B5EF4-FFF2-40B4-BE49-F238E27FC236}">
                  <a16:creationId xmlns:a16="http://schemas.microsoft.com/office/drawing/2014/main" id="{2881B04F-04EB-82E6-0F5C-18B56330269A}"/>
                </a:ext>
              </a:extLst>
            </p:cNvPr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3283;p68">
              <a:extLst>
                <a:ext uri="{FF2B5EF4-FFF2-40B4-BE49-F238E27FC236}">
                  <a16:creationId xmlns:a16="http://schemas.microsoft.com/office/drawing/2014/main" id="{6D63CD37-AA55-0520-3FCE-6AF8BB27EC97}"/>
                </a:ext>
              </a:extLst>
            </p:cNvPr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3284;p68">
              <a:extLst>
                <a:ext uri="{FF2B5EF4-FFF2-40B4-BE49-F238E27FC236}">
                  <a16:creationId xmlns:a16="http://schemas.microsoft.com/office/drawing/2014/main" id="{9386E583-8665-F128-CAA9-5AAD8B6B27AD}"/>
                </a:ext>
              </a:extLst>
            </p:cNvPr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3285;p68">
              <a:extLst>
                <a:ext uri="{FF2B5EF4-FFF2-40B4-BE49-F238E27FC236}">
                  <a16:creationId xmlns:a16="http://schemas.microsoft.com/office/drawing/2014/main" id="{9ACE82B7-8A06-011B-2FBC-DC59D6BEC012}"/>
                </a:ext>
              </a:extLst>
            </p:cNvPr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3286;p68">
              <a:extLst>
                <a:ext uri="{FF2B5EF4-FFF2-40B4-BE49-F238E27FC236}">
                  <a16:creationId xmlns:a16="http://schemas.microsoft.com/office/drawing/2014/main" id="{50EF20C0-E3C7-D69B-3709-92AF4533445C}"/>
                </a:ext>
              </a:extLst>
            </p:cNvPr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3287;p68">
              <a:extLst>
                <a:ext uri="{FF2B5EF4-FFF2-40B4-BE49-F238E27FC236}">
                  <a16:creationId xmlns:a16="http://schemas.microsoft.com/office/drawing/2014/main" id="{4FD53D57-B80D-4B97-181A-8027CE3E486B}"/>
                </a:ext>
              </a:extLst>
            </p:cNvPr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3288;p68">
              <a:extLst>
                <a:ext uri="{FF2B5EF4-FFF2-40B4-BE49-F238E27FC236}">
                  <a16:creationId xmlns:a16="http://schemas.microsoft.com/office/drawing/2014/main" id="{662D6BEB-A40E-6074-46E2-40873A502C08}"/>
                </a:ext>
              </a:extLst>
            </p:cNvPr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3289;p68">
              <a:extLst>
                <a:ext uri="{FF2B5EF4-FFF2-40B4-BE49-F238E27FC236}">
                  <a16:creationId xmlns:a16="http://schemas.microsoft.com/office/drawing/2014/main" id="{0C92675D-6F4F-86BD-F865-D94EC5FE3ADA}"/>
                </a:ext>
              </a:extLst>
            </p:cNvPr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3290;p68">
              <a:extLst>
                <a:ext uri="{FF2B5EF4-FFF2-40B4-BE49-F238E27FC236}">
                  <a16:creationId xmlns:a16="http://schemas.microsoft.com/office/drawing/2014/main" id="{9A1DAE15-3730-CA8A-D429-9E616AAC519C}"/>
                </a:ext>
              </a:extLst>
            </p:cNvPr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3291;p68">
              <a:extLst>
                <a:ext uri="{FF2B5EF4-FFF2-40B4-BE49-F238E27FC236}">
                  <a16:creationId xmlns:a16="http://schemas.microsoft.com/office/drawing/2014/main" id="{ACBE14E0-FB91-841E-5A7E-B64D04CBD17E}"/>
                </a:ext>
              </a:extLst>
            </p:cNvPr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3292;p68">
              <a:extLst>
                <a:ext uri="{FF2B5EF4-FFF2-40B4-BE49-F238E27FC236}">
                  <a16:creationId xmlns:a16="http://schemas.microsoft.com/office/drawing/2014/main" id="{04720F9B-7F65-BF79-0554-509609EC9291}"/>
                </a:ext>
              </a:extLst>
            </p:cNvPr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3293;p68">
              <a:extLst>
                <a:ext uri="{FF2B5EF4-FFF2-40B4-BE49-F238E27FC236}">
                  <a16:creationId xmlns:a16="http://schemas.microsoft.com/office/drawing/2014/main" id="{9F66450B-2541-816D-B80D-7FADC370C51E}"/>
                </a:ext>
              </a:extLst>
            </p:cNvPr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3294;p68">
              <a:extLst>
                <a:ext uri="{FF2B5EF4-FFF2-40B4-BE49-F238E27FC236}">
                  <a16:creationId xmlns:a16="http://schemas.microsoft.com/office/drawing/2014/main" id="{50EC46C4-EB31-EBEC-A74C-A8A4FC940B6A}"/>
                </a:ext>
              </a:extLst>
            </p:cNvPr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3295;p68">
              <a:extLst>
                <a:ext uri="{FF2B5EF4-FFF2-40B4-BE49-F238E27FC236}">
                  <a16:creationId xmlns:a16="http://schemas.microsoft.com/office/drawing/2014/main" id="{AA424C4C-7B77-C825-DDC2-F393014DFAB5}"/>
                </a:ext>
              </a:extLst>
            </p:cNvPr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3296;p68">
              <a:extLst>
                <a:ext uri="{FF2B5EF4-FFF2-40B4-BE49-F238E27FC236}">
                  <a16:creationId xmlns:a16="http://schemas.microsoft.com/office/drawing/2014/main" id="{3B37EF53-CF6C-AFD0-6DAC-6FACA940215E}"/>
                </a:ext>
              </a:extLst>
            </p:cNvPr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3297;p68">
              <a:extLst>
                <a:ext uri="{FF2B5EF4-FFF2-40B4-BE49-F238E27FC236}">
                  <a16:creationId xmlns:a16="http://schemas.microsoft.com/office/drawing/2014/main" id="{EB3C5CF5-ADAE-ACBA-3079-A69598FCF06C}"/>
                </a:ext>
              </a:extLst>
            </p:cNvPr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3298;p68">
              <a:extLst>
                <a:ext uri="{FF2B5EF4-FFF2-40B4-BE49-F238E27FC236}">
                  <a16:creationId xmlns:a16="http://schemas.microsoft.com/office/drawing/2014/main" id="{DFEE6BCF-CDF7-A94E-8C2C-7AC416BC98E7}"/>
                </a:ext>
              </a:extLst>
            </p:cNvPr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3299;p68">
              <a:extLst>
                <a:ext uri="{FF2B5EF4-FFF2-40B4-BE49-F238E27FC236}">
                  <a16:creationId xmlns:a16="http://schemas.microsoft.com/office/drawing/2014/main" id="{168AD642-1C4A-6332-A823-9AAED8C26CCE}"/>
                </a:ext>
              </a:extLst>
            </p:cNvPr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3300;p68">
              <a:extLst>
                <a:ext uri="{FF2B5EF4-FFF2-40B4-BE49-F238E27FC236}">
                  <a16:creationId xmlns:a16="http://schemas.microsoft.com/office/drawing/2014/main" id="{D7618FAB-FEB7-6327-FE9F-3C7E3EE1283D}"/>
                </a:ext>
              </a:extLst>
            </p:cNvPr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3301;p68">
              <a:extLst>
                <a:ext uri="{FF2B5EF4-FFF2-40B4-BE49-F238E27FC236}">
                  <a16:creationId xmlns:a16="http://schemas.microsoft.com/office/drawing/2014/main" id="{F6A04932-6207-7193-D331-ED23B4929BEB}"/>
                </a:ext>
              </a:extLst>
            </p:cNvPr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3302;p68">
              <a:extLst>
                <a:ext uri="{FF2B5EF4-FFF2-40B4-BE49-F238E27FC236}">
                  <a16:creationId xmlns:a16="http://schemas.microsoft.com/office/drawing/2014/main" id="{E3813C07-30CF-9003-7237-7958720C5683}"/>
                </a:ext>
              </a:extLst>
            </p:cNvPr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3303;p68">
              <a:extLst>
                <a:ext uri="{FF2B5EF4-FFF2-40B4-BE49-F238E27FC236}">
                  <a16:creationId xmlns:a16="http://schemas.microsoft.com/office/drawing/2014/main" id="{4C693AD2-785F-746F-8F9F-D7F81090AD8E}"/>
                </a:ext>
              </a:extLst>
            </p:cNvPr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3304;p68">
              <a:extLst>
                <a:ext uri="{FF2B5EF4-FFF2-40B4-BE49-F238E27FC236}">
                  <a16:creationId xmlns:a16="http://schemas.microsoft.com/office/drawing/2014/main" id="{FEB8A0DF-27D2-AFD0-0E7F-0D0F91B5DF44}"/>
                </a:ext>
              </a:extLst>
            </p:cNvPr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3305;p68">
              <a:extLst>
                <a:ext uri="{FF2B5EF4-FFF2-40B4-BE49-F238E27FC236}">
                  <a16:creationId xmlns:a16="http://schemas.microsoft.com/office/drawing/2014/main" id="{8F7067C2-41AF-CE6A-99B7-6FE4AB055F39}"/>
                </a:ext>
              </a:extLst>
            </p:cNvPr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3306;p68">
              <a:extLst>
                <a:ext uri="{FF2B5EF4-FFF2-40B4-BE49-F238E27FC236}">
                  <a16:creationId xmlns:a16="http://schemas.microsoft.com/office/drawing/2014/main" id="{6F076E7C-B49E-197D-23F4-0FF92DA1CDF3}"/>
                </a:ext>
              </a:extLst>
            </p:cNvPr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3307;p68">
              <a:extLst>
                <a:ext uri="{FF2B5EF4-FFF2-40B4-BE49-F238E27FC236}">
                  <a16:creationId xmlns:a16="http://schemas.microsoft.com/office/drawing/2014/main" id="{ED6DDA96-E8E6-1D49-3129-197DA6C55749}"/>
                </a:ext>
              </a:extLst>
            </p:cNvPr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3308;p68">
              <a:extLst>
                <a:ext uri="{FF2B5EF4-FFF2-40B4-BE49-F238E27FC236}">
                  <a16:creationId xmlns:a16="http://schemas.microsoft.com/office/drawing/2014/main" id="{B48B6F4C-FFE0-8364-9211-333936C178F5}"/>
                </a:ext>
              </a:extLst>
            </p:cNvPr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3309;p68">
              <a:extLst>
                <a:ext uri="{FF2B5EF4-FFF2-40B4-BE49-F238E27FC236}">
                  <a16:creationId xmlns:a16="http://schemas.microsoft.com/office/drawing/2014/main" id="{DCCEC891-A992-B22D-990F-DC13009389A7}"/>
                </a:ext>
              </a:extLst>
            </p:cNvPr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3310;p68">
              <a:extLst>
                <a:ext uri="{FF2B5EF4-FFF2-40B4-BE49-F238E27FC236}">
                  <a16:creationId xmlns:a16="http://schemas.microsoft.com/office/drawing/2014/main" id="{E9ADF94E-8BF8-B183-4E63-D2D1393A19DC}"/>
                </a:ext>
              </a:extLst>
            </p:cNvPr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3311;p68">
              <a:extLst>
                <a:ext uri="{FF2B5EF4-FFF2-40B4-BE49-F238E27FC236}">
                  <a16:creationId xmlns:a16="http://schemas.microsoft.com/office/drawing/2014/main" id="{56D10C4C-4FB2-0B61-642C-5A8B4E3917B3}"/>
                </a:ext>
              </a:extLst>
            </p:cNvPr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3312;p68">
              <a:extLst>
                <a:ext uri="{FF2B5EF4-FFF2-40B4-BE49-F238E27FC236}">
                  <a16:creationId xmlns:a16="http://schemas.microsoft.com/office/drawing/2014/main" id="{CDF386DE-E805-4391-34AF-5BE18B0378BE}"/>
                </a:ext>
              </a:extLst>
            </p:cNvPr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3313;p68">
              <a:extLst>
                <a:ext uri="{FF2B5EF4-FFF2-40B4-BE49-F238E27FC236}">
                  <a16:creationId xmlns:a16="http://schemas.microsoft.com/office/drawing/2014/main" id="{D85703FA-CD9B-6BE0-ECFF-A8B4CC1C774A}"/>
                </a:ext>
              </a:extLst>
            </p:cNvPr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3314;p68">
              <a:extLst>
                <a:ext uri="{FF2B5EF4-FFF2-40B4-BE49-F238E27FC236}">
                  <a16:creationId xmlns:a16="http://schemas.microsoft.com/office/drawing/2014/main" id="{50077C5E-5EB5-782B-3362-76B42C3D55F2}"/>
                </a:ext>
              </a:extLst>
            </p:cNvPr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3315;p68">
              <a:extLst>
                <a:ext uri="{FF2B5EF4-FFF2-40B4-BE49-F238E27FC236}">
                  <a16:creationId xmlns:a16="http://schemas.microsoft.com/office/drawing/2014/main" id="{28988B60-9980-D88B-3F9B-8217DB0C288B}"/>
                </a:ext>
              </a:extLst>
            </p:cNvPr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3316;p68">
              <a:extLst>
                <a:ext uri="{FF2B5EF4-FFF2-40B4-BE49-F238E27FC236}">
                  <a16:creationId xmlns:a16="http://schemas.microsoft.com/office/drawing/2014/main" id="{5D6F154A-190F-B6F8-D54D-7B6DD466534B}"/>
                </a:ext>
              </a:extLst>
            </p:cNvPr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3317;p68">
              <a:extLst>
                <a:ext uri="{FF2B5EF4-FFF2-40B4-BE49-F238E27FC236}">
                  <a16:creationId xmlns:a16="http://schemas.microsoft.com/office/drawing/2014/main" id="{5793C1F9-D118-228A-84C2-49991B5EF322}"/>
                </a:ext>
              </a:extLst>
            </p:cNvPr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3318;p68">
              <a:extLst>
                <a:ext uri="{FF2B5EF4-FFF2-40B4-BE49-F238E27FC236}">
                  <a16:creationId xmlns:a16="http://schemas.microsoft.com/office/drawing/2014/main" id="{3E14B267-4C13-D554-B11D-A9CD58EC7D84}"/>
                </a:ext>
              </a:extLst>
            </p:cNvPr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3319;p68">
              <a:extLst>
                <a:ext uri="{FF2B5EF4-FFF2-40B4-BE49-F238E27FC236}">
                  <a16:creationId xmlns:a16="http://schemas.microsoft.com/office/drawing/2014/main" id="{D28FA377-AB39-9F5D-85DE-9C8F285F1B4D}"/>
                </a:ext>
              </a:extLst>
            </p:cNvPr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3320;p68">
              <a:extLst>
                <a:ext uri="{FF2B5EF4-FFF2-40B4-BE49-F238E27FC236}">
                  <a16:creationId xmlns:a16="http://schemas.microsoft.com/office/drawing/2014/main" id="{7EC4928E-AC01-455F-055C-B970B538CE84}"/>
                </a:ext>
              </a:extLst>
            </p:cNvPr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3321;p68">
              <a:extLst>
                <a:ext uri="{FF2B5EF4-FFF2-40B4-BE49-F238E27FC236}">
                  <a16:creationId xmlns:a16="http://schemas.microsoft.com/office/drawing/2014/main" id="{9FE92940-F4E9-05F8-1B0B-E1F366B2C884}"/>
                </a:ext>
              </a:extLst>
            </p:cNvPr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3322;p68">
              <a:extLst>
                <a:ext uri="{FF2B5EF4-FFF2-40B4-BE49-F238E27FC236}">
                  <a16:creationId xmlns:a16="http://schemas.microsoft.com/office/drawing/2014/main" id="{5B54B5FE-8B69-0AEA-1259-00AFA1A5BFD1}"/>
                </a:ext>
              </a:extLst>
            </p:cNvPr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3323;p68">
              <a:extLst>
                <a:ext uri="{FF2B5EF4-FFF2-40B4-BE49-F238E27FC236}">
                  <a16:creationId xmlns:a16="http://schemas.microsoft.com/office/drawing/2014/main" id="{142BE5D7-AAF7-5D30-A23C-56DF8C31290D}"/>
                </a:ext>
              </a:extLst>
            </p:cNvPr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3324;p68">
              <a:extLst>
                <a:ext uri="{FF2B5EF4-FFF2-40B4-BE49-F238E27FC236}">
                  <a16:creationId xmlns:a16="http://schemas.microsoft.com/office/drawing/2014/main" id="{DD777C39-FEF2-E444-A050-60D5CC7AE583}"/>
                </a:ext>
              </a:extLst>
            </p:cNvPr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3325;p68">
              <a:extLst>
                <a:ext uri="{FF2B5EF4-FFF2-40B4-BE49-F238E27FC236}">
                  <a16:creationId xmlns:a16="http://schemas.microsoft.com/office/drawing/2014/main" id="{3E76EDB0-BBDB-165E-44D2-DF7977E1ABC7}"/>
                </a:ext>
              </a:extLst>
            </p:cNvPr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3326;p68">
              <a:extLst>
                <a:ext uri="{FF2B5EF4-FFF2-40B4-BE49-F238E27FC236}">
                  <a16:creationId xmlns:a16="http://schemas.microsoft.com/office/drawing/2014/main" id="{11BB14C9-C781-6E0D-F1EE-833A619A43E8}"/>
                </a:ext>
              </a:extLst>
            </p:cNvPr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3327;p68">
              <a:extLst>
                <a:ext uri="{FF2B5EF4-FFF2-40B4-BE49-F238E27FC236}">
                  <a16:creationId xmlns:a16="http://schemas.microsoft.com/office/drawing/2014/main" id="{9A5EC73D-6ABA-82F6-7F50-A1D8DCA3FABB}"/>
                </a:ext>
              </a:extLst>
            </p:cNvPr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3328;p68">
              <a:extLst>
                <a:ext uri="{FF2B5EF4-FFF2-40B4-BE49-F238E27FC236}">
                  <a16:creationId xmlns:a16="http://schemas.microsoft.com/office/drawing/2014/main" id="{684548B3-C736-F811-D2BB-695EF7EF7F5B}"/>
                </a:ext>
              </a:extLst>
            </p:cNvPr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3329;p68">
              <a:extLst>
                <a:ext uri="{FF2B5EF4-FFF2-40B4-BE49-F238E27FC236}">
                  <a16:creationId xmlns:a16="http://schemas.microsoft.com/office/drawing/2014/main" id="{90DF7001-4CA1-14EB-A59D-E1678E47A810}"/>
                </a:ext>
              </a:extLst>
            </p:cNvPr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3330;p68">
              <a:extLst>
                <a:ext uri="{FF2B5EF4-FFF2-40B4-BE49-F238E27FC236}">
                  <a16:creationId xmlns:a16="http://schemas.microsoft.com/office/drawing/2014/main" id="{A4BCF57E-AFFC-0487-E463-E709F3DC4EF1}"/>
                </a:ext>
              </a:extLst>
            </p:cNvPr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3331;p68">
              <a:extLst>
                <a:ext uri="{FF2B5EF4-FFF2-40B4-BE49-F238E27FC236}">
                  <a16:creationId xmlns:a16="http://schemas.microsoft.com/office/drawing/2014/main" id="{284FDBA5-926D-45EE-FBF8-A06FF84C170B}"/>
                </a:ext>
              </a:extLst>
            </p:cNvPr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3332;p68">
              <a:extLst>
                <a:ext uri="{FF2B5EF4-FFF2-40B4-BE49-F238E27FC236}">
                  <a16:creationId xmlns:a16="http://schemas.microsoft.com/office/drawing/2014/main" id="{D32B7ED6-1994-B0E8-3D80-22B42FB8F17B}"/>
                </a:ext>
              </a:extLst>
            </p:cNvPr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3333;p68">
              <a:extLst>
                <a:ext uri="{FF2B5EF4-FFF2-40B4-BE49-F238E27FC236}">
                  <a16:creationId xmlns:a16="http://schemas.microsoft.com/office/drawing/2014/main" id="{5AD6D520-29A6-1187-D0BE-AAB3BB776E0E}"/>
                </a:ext>
              </a:extLst>
            </p:cNvPr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3334;p68">
              <a:extLst>
                <a:ext uri="{FF2B5EF4-FFF2-40B4-BE49-F238E27FC236}">
                  <a16:creationId xmlns:a16="http://schemas.microsoft.com/office/drawing/2014/main" id="{40D99CD8-C572-3661-B88F-03E6842EDD91}"/>
                </a:ext>
              </a:extLst>
            </p:cNvPr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3335;p68">
              <a:extLst>
                <a:ext uri="{FF2B5EF4-FFF2-40B4-BE49-F238E27FC236}">
                  <a16:creationId xmlns:a16="http://schemas.microsoft.com/office/drawing/2014/main" id="{DB7D638B-8A8D-BC9E-B76A-B742B45AB134}"/>
                </a:ext>
              </a:extLst>
            </p:cNvPr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3336;p68">
              <a:extLst>
                <a:ext uri="{FF2B5EF4-FFF2-40B4-BE49-F238E27FC236}">
                  <a16:creationId xmlns:a16="http://schemas.microsoft.com/office/drawing/2014/main" id="{6A410A50-D34A-B855-FC07-89009528793C}"/>
                </a:ext>
              </a:extLst>
            </p:cNvPr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3337;p68">
              <a:extLst>
                <a:ext uri="{FF2B5EF4-FFF2-40B4-BE49-F238E27FC236}">
                  <a16:creationId xmlns:a16="http://schemas.microsoft.com/office/drawing/2014/main" id="{66E8E674-E1BA-216B-C3D8-043950E1666D}"/>
                </a:ext>
              </a:extLst>
            </p:cNvPr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3338;p68">
              <a:extLst>
                <a:ext uri="{FF2B5EF4-FFF2-40B4-BE49-F238E27FC236}">
                  <a16:creationId xmlns:a16="http://schemas.microsoft.com/office/drawing/2014/main" id="{E5D8ECB0-8520-30F9-4C84-9DDA3DB9BDE1}"/>
                </a:ext>
              </a:extLst>
            </p:cNvPr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3339;p68">
              <a:extLst>
                <a:ext uri="{FF2B5EF4-FFF2-40B4-BE49-F238E27FC236}">
                  <a16:creationId xmlns:a16="http://schemas.microsoft.com/office/drawing/2014/main" id="{8B9E8935-06D6-A805-D11D-9FBE19137AAC}"/>
                </a:ext>
              </a:extLst>
            </p:cNvPr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3340;p68">
              <a:extLst>
                <a:ext uri="{FF2B5EF4-FFF2-40B4-BE49-F238E27FC236}">
                  <a16:creationId xmlns:a16="http://schemas.microsoft.com/office/drawing/2014/main" id="{FD78FED0-169D-83B6-39ED-1EDCA10176FB}"/>
                </a:ext>
              </a:extLst>
            </p:cNvPr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3341;p68">
              <a:extLst>
                <a:ext uri="{FF2B5EF4-FFF2-40B4-BE49-F238E27FC236}">
                  <a16:creationId xmlns:a16="http://schemas.microsoft.com/office/drawing/2014/main" id="{63588CD9-9E4C-BCFF-FDF6-38008DA467FB}"/>
                </a:ext>
              </a:extLst>
            </p:cNvPr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3342;p68">
              <a:extLst>
                <a:ext uri="{FF2B5EF4-FFF2-40B4-BE49-F238E27FC236}">
                  <a16:creationId xmlns:a16="http://schemas.microsoft.com/office/drawing/2014/main" id="{4D660A4B-A143-584A-A443-740A3D3AE636}"/>
                </a:ext>
              </a:extLst>
            </p:cNvPr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3343;p68">
              <a:extLst>
                <a:ext uri="{FF2B5EF4-FFF2-40B4-BE49-F238E27FC236}">
                  <a16:creationId xmlns:a16="http://schemas.microsoft.com/office/drawing/2014/main" id="{465AC05C-CC7B-91CE-F646-BE5207EE699D}"/>
                </a:ext>
              </a:extLst>
            </p:cNvPr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3344;p68">
              <a:extLst>
                <a:ext uri="{FF2B5EF4-FFF2-40B4-BE49-F238E27FC236}">
                  <a16:creationId xmlns:a16="http://schemas.microsoft.com/office/drawing/2014/main" id="{387B982A-BA55-96D7-C9EB-CA32CCA11E53}"/>
                </a:ext>
              </a:extLst>
            </p:cNvPr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3345;p68">
              <a:extLst>
                <a:ext uri="{FF2B5EF4-FFF2-40B4-BE49-F238E27FC236}">
                  <a16:creationId xmlns:a16="http://schemas.microsoft.com/office/drawing/2014/main" id="{859B3C0D-017D-CBEB-CB7A-7F4DFDE7C747}"/>
                </a:ext>
              </a:extLst>
            </p:cNvPr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3346;p68">
              <a:extLst>
                <a:ext uri="{FF2B5EF4-FFF2-40B4-BE49-F238E27FC236}">
                  <a16:creationId xmlns:a16="http://schemas.microsoft.com/office/drawing/2014/main" id="{D2A5F3CB-D54C-756C-ED2F-5170B092F94F}"/>
                </a:ext>
              </a:extLst>
            </p:cNvPr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3347;p68">
              <a:extLst>
                <a:ext uri="{FF2B5EF4-FFF2-40B4-BE49-F238E27FC236}">
                  <a16:creationId xmlns:a16="http://schemas.microsoft.com/office/drawing/2014/main" id="{F3CF3545-1B19-1781-3BAC-46EBF6BBD7B1}"/>
                </a:ext>
              </a:extLst>
            </p:cNvPr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3348;p68">
              <a:extLst>
                <a:ext uri="{FF2B5EF4-FFF2-40B4-BE49-F238E27FC236}">
                  <a16:creationId xmlns:a16="http://schemas.microsoft.com/office/drawing/2014/main" id="{653FBD94-4CAC-2048-FFC5-03DDC48852C2}"/>
                </a:ext>
              </a:extLst>
            </p:cNvPr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3349;p68">
              <a:extLst>
                <a:ext uri="{FF2B5EF4-FFF2-40B4-BE49-F238E27FC236}">
                  <a16:creationId xmlns:a16="http://schemas.microsoft.com/office/drawing/2014/main" id="{7B897F9E-5AF9-3011-5E8E-7091F9E8B299}"/>
                </a:ext>
              </a:extLst>
            </p:cNvPr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3350;p68">
              <a:extLst>
                <a:ext uri="{FF2B5EF4-FFF2-40B4-BE49-F238E27FC236}">
                  <a16:creationId xmlns:a16="http://schemas.microsoft.com/office/drawing/2014/main" id="{9AD879E5-F345-14C8-7206-438BA44BDEBD}"/>
                </a:ext>
              </a:extLst>
            </p:cNvPr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3351;p68">
              <a:extLst>
                <a:ext uri="{FF2B5EF4-FFF2-40B4-BE49-F238E27FC236}">
                  <a16:creationId xmlns:a16="http://schemas.microsoft.com/office/drawing/2014/main" id="{59E5B6E7-B05A-A957-7C2E-889C6BF54676}"/>
                </a:ext>
              </a:extLst>
            </p:cNvPr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3352;p68">
              <a:extLst>
                <a:ext uri="{FF2B5EF4-FFF2-40B4-BE49-F238E27FC236}">
                  <a16:creationId xmlns:a16="http://schemas.microsoft.com/office/drawing/2014/main" id="{6FC52610-D05E-EF69-3679-080000263868}"/>
                </a:ext>
              </a:extLst>
            </p:cNvPr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3353;p68">
              <a:extLst>
                <a:ext uri="{FF2B5EF4-FFF2-40B4-BE49-F238E27FC236}">
                  <a16:creationId xmlns:a16="http://schemas.microsoft.com/office/drawing/2014/main" id="{D65044DE-4239-4EFA-FB44-2D3122252347}"/>
                </a:ext>
              </a:extLst>
            </p:cNvPr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3354;p68">
              <a:extLst>
                <a:ext uri="{FF2B5EF4-FFF2-40B4-BE49-F238E27FC236}">
                  <a16:creationId xmlns:a16="http://schemas.microsoft.com/office/drawing/2014/main" id="{AA387EFE-E453-594A-4DF5-72AEBA2F16E7}"/>
                </a:ext>
              </a:extLst>
            </p:cNvPr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3355;p68">
              <a:extLst>
                <a:ext uri="{FF2B5EF4-FFF2-40B4-BE49-F238E27FC236}">
                  <a16:creationId xmlns:a16="http://schemas.microsoft.com/office/drawing/2014/main" id="{9E3EFCB9-AD4D-C71D-F5D6-8F893FD2244B}"/>
                </a:ext>
              </a:extLst>
            </p:cNvPr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3356;p68">
              <a:extLst>
                <a:ext uri="{FF2B5EF4-FFF2-40B4-BE49-F238E27FC236}">
                  <a16:creationId xmlns:a16="http://schemas.microsoft.com/office/drawing/2014/main" id="{F1823DDD-BFB7-4797-0CA5-7EFE0D302B12}"/>
                </a:ext>
              </a:extLst>
            </p:cNvPr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3357;p68">
              <a:extLst>
                <a:ext uri="{FF2B5EF4-FFF2-40B4-BE49-F238E27FC236}">
                  <a16:creationId xmlns:a16="http://schemas.microsoft.com/office/drawing/2014/main" id="{362050A5-C420-4790-919D-2B8EF2CF7644}"/>
                </a:ext>
              </a:extLst>
            </p:cNvPr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3358;p68">
              <a:extLst>
                <a:ext uri="{FF2B5EF4-FFF2-40B4-BE49-F238E27FC236}">
                  <a16:creationId xmlns:a16="http://schemas.microsoft.com/office/drawing/2014/main" id="{EA674B36-63E0-F1E0-E1AB-430296448B63}"/>
                </a:ext>
              </a:extLst>
            </p:cNvPr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3359;p68">
              <a:extLst>
                <a:ext uri="{FF2B5EF4-FFF2-40B4-BE49-F238E27FC236}">
                  <a16:creationId xmlns:a16="http://schemas.microsoft.com/office/drawing/2014/main" id="{CF6312F8-DE5F-BFD2-285F-1920A6F762EC}"/>
                </a:ext>
              </a:extLst>
            </p:cNvPr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3360;p68">
              <a:extLst>
                <a:ext uri="{FF2B5EF4-FFF2-40B4-BE49-F238E27FC236}">
                  <a16:creationId xmlns:a16="http://schemas.microsoft.com/office/drawing/2014/main" id="{CA18B8E6-E60D-D7EB-96BB-2C24322AB610}"/>
                </a:ext>
              </a:extLst>
            </p:cNvPr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3361;p68">
              <a:extLst>
                <a:ext uri="{FF2B5EF4-FFF2-40B4-BE49-F238E27FC236}">
                  <a16:creationId xmlns:a16="http://schemas.microsoft.com/office/drawing/2014/main" id="{43C17DDD-7F7F-08B0-10B5-6651307BE7E1}"/>
                </a:ext>
              </a:extLst>
            </p:cNvPr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3362;p68">
              <a:extLst>
                <a:ext uri="{FF2B5EF4-FFF2-40B4-BE49-F238E27FC236}">
                  <a16:creationId xmlns:a16="http://schemas.microsoft.com/office/drawing/2014/main" id="{B7F3069F-6520-E607-B169-0095A4953BC4}"/>
                </a:ext>
              </a:extLst>
            </p:cNvPr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3363;p68">
              <a:extLst>
                <a:ext uri="{FF2B5EF4-FFF2-40B4-BE49-F238E27FC236}">
                  <a16:creationId xmlns:a16="http://schemas.microsoft.com/office/drawing/2014/main" id="{0B744B3F-F1DD-62BB-22C5-69023BAC7259}"/>
                </a:ext>
              </a:extLst>
            </p:cNvPr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3364;p68">
              <a:extLst>
                <a:ext uri="{FF2B5EF4-FFF2-40B4-BE49-F238E27FC236}">
                  <a16:creationId xmlns:a16="http://schemas.microsoft.com/office/drawing/2014/main" id="{02BD18D0-31BC-5A18-F5BC-5B2C738F676A}"/>
                </a:ext>
              </a:extLst>
            </p:cNvPr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3365;p68">
              <a:extLst>
                <a:ext uri="{FF2B5EF4-FFF2-40B4-BE49-F238E27FC236}">
                  <a16:creationId xmlns:a16="http://schemas.microsoft.com/office/drawing/2014/main" id="{24ACEA18-758F-FD5C-726E-D1E1305CD882}"/>
                </a:ext>
              </a:extLst>
            </p:cNvPr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3366;p68">
              <a:extLst>
                <a:ext uri="{FF2B5EF4-FFF2-40B4-BE49-F238E27FC236}">
                  <a16:creationId xmlns:a16="http://schemas.microsoft.com/office/drawing/2014/main" id="{2B8FAC09-FC88-7839-C7BC-A349A6ACF9AF}"/>
                </a:ext>
              </a:extLst>
            </p:cNvPr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3367;p68">
              <a:extLst>
                <a:ext uri="{FF2B5EF4-FFF2-40B4-BE49-F238E27FC236}">
                  <a16:creationId xmlns:a16="http://schemas.microsoft.com/office/drawing/2014/main" id="{6B4C912D-966E-2175-4747-9EB4A8CBDB40}"/>
                </a:ext>
              </a:extLst>
            </p:cNvPr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3368;p68">
              <a:extLst>
                <a:ext uri="{FF2B5EF4-FFF2-40B4-BE49-F238E27FC236}">
                  <a16:creationId xmlns:a16="http://schemas.microsoft.com/office/drawing/2014/main" id="{D3B830A8-DB65-5ADB-31F5-67D60AC2C2DB}"/>
                </a:ext>
              </a:extLst>
            </p:cNvPr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3369;p68">
              <a:extLst>
                <a:ext uri="{FF2B5EF4-FFF2-40B4-BE49-F238E27FC236}">
                  <a16:creationId xmlns:a16="http://schemas.microsoft.com/office/drawing/2014/main" id="{1A1EEE59-A360-6EAE-2E82-8EA01234357B}"/>
                </a:ext>
              </a:extLst>
            </p:cNvPr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3370;p68">
              <a:extLst>
                <a:ext uri="{FF2B5EF4-FFF2-40B4-BE49-F238E27FC236}">
                  <a16:creationId xmlns:a16="http://schemas.microsoft.com/office/drawing/2014/main" id="{DFC7D2CA-38F2-2489-89ED-AC3D81303EE4}"/>
                </a:ext>
              </a:extLst>
            </p:cNvPr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3371;p68">
              <a:extLst>
                <a:ext uri="{FF2B5EF4-FFF2-40B4-BE49-F238E27FC236}">
                  <a16:creationId xmlns:a16="http://schemas.microsoft.com/office/drawing/2014/main" id="{E523B899-46D1-6F14-7653-8D4F7742DF70}"/>
                </a:ext>
              </a:extLst>
            </p:cNvPr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3372;p68">
              <a:extLst>
                <a:ext uri="{FF2B5EF4-FFF2-40B4-BE49-F238E27FC236}">
                  <a16:creationId xmlns:a16="http://schemas.microsoft.com/office/drawing/2014/main" id="{7F2698AF-B8FE-D599-5225-7F201F8052F7}"/>
                </a:ext>
              </a:extLst>
            </p:cNvPr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3373;p68">
              <a:extLst>
                <a:ext uri="{FF2B5EF4-FFF2-40B4-BE49-F238E27FC236}">
                  <a16:creationId xmlns:a16="http://schemas.microsoft.com/office/drawing/2014/main" id="{C9F4CE0D-76C9-0A01-D3C7-0EDD7D5011B2}"/>
                </a:ext>
              </a:extLst>
            </p:cNvPr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3374;p68">
              <a:extLst>
                <a:ext uri="{FF2B5EF4-FFF2-40B4-BE49-F238E27FC236}">
                  <a16:creationId xmlns:a16="http://schemas.microsoft.com/office/drawing/2014/main" id="{5863D38D-0BDB-649E-D16E-7C389268CD2E}"/>
                </a:ext>
              </a:extLst>
            </p:cNvPr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3375;p68">
              <a:extLst>
                <a:ext uri="{FF2B5EF4-FFF2-40B4-BE49-F238E27FC236}">
                  <a16:creationId xmlns:a16="http://schemas.microsoft.com/office/drawing/2014/main" id="{ACBC76FD-06CF-4A12-0823-B8D50568CD83}"/>
                </a:ext>
              </a:extLst>
            </p:cNvPr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3376;p68">
              <a:extLst>
                <a:ext uri="{FF2B5EF4-FFF2-40B4-BE49-F238E27FC236}">
                  <a16:creationId xmlns:a16="http://schemas.microsoft.com/office/drawing/2014/main" id="{17620240-0A5C-85CE-CA6E-8F1FEC18050B}"/>
                </a:ext>
              </a:extLst>
            </p:cNvPr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3377;p68">
              <a:extLst>
                <a:ext uri="{FF2B5EF4-FFF2-40B4-BE49-F238E27FC236}">
                  <a16:creationId xmlns:a16="http://schemas.microsoft.com/office/drawing/2014/main" id="{5D9A0980-1198-BBEC-8ED8-214926D20416}"/>
                </a:ext>
              </a:extLst>
            </p:cNvPr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3378;p68">
              <a:extLst>
                <a:ext uri="{FF2B5EF4-FFF2-40B4-BE49-F238E27FC236}">
                  <a16:creationId xmlns:a16="http://schemas.microsoft.com/office/drawing/2014/main" id="{CEA95216-CFA1-8AC5-3527-AAA38E97784A}"/>
                </a:ext>
              </a:extLst>
            </p:cNvPr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3379;p68">
              <a:extLst>
                <a:ext uri="{FF2B5EF4-FFF2-40B4-BE49-F238E27FC236}">
                  <a16:creationId xmlns:a16="http://schemas.microsoft.com/office/drawing/2014/main" id="{EE36CE84-F9B2-CE12-652C-562AA45C0088}"/>
                </a:ext>
              </a:extLst>
            </p:cNvPr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3380;p68">
              <a:extLst>
                <a:ext uri="{FF2B5EF4-FFF2-40B4-BE49-F238E27FC236}">
                  <a16:creationId xmlns:a16="http://schemas.microsoft.com/office/drawing/2014/main" id="{5913813F-E745-342A-1209-6B063C34B5D9}"/>
                </a:ext>
              </a:extLst>
            </p:cNvPr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3381;p68">
              <a:extLst>
                <a:ext uri="{FF2B5EF4-FFF2-40B4-BE49-F238E27FC236}">
                  <a16:creationId xmlns:a16="http://schemas.microsoft.com/office/drawing/2014/main" id="{9426BC4B-31DC-874E-5AF8-71DDAC1F6C4F}"/>
                </a:ext>
              </a:extLst>
            </p:cNvPr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3382;p68">
              <a:extLst>
                <a:ext uri="{FF2B5EF4-FFF2-40B4-BE49-F238E27FC236}">
                  <a16:creationId xmlns:a16="http://schemas.microsoft.com/office/drawing/2014/main" id="{E68B1DE8-4341-083E-2B3C-0557742046AA}"/>
                </a:ext>
              </a:extLst>
            </p:cNvPr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3383;p68">
              <a:extLst>
                <a:ext uri="{FF2B5EF4-FFF2-40B4-BE49-F238E27FC236}">
                  <a16:creationId xmlns:a16="http://schemas.microsoft.com/office/drawing/2014/main" id="{45EEB916-003A-9CD9-CC4D-3839E1F08271}"/>
                </a:ext>
              </a:extLst>
            </p:cNvPr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3384;p68">
              <a:extLst>
                <a:ext uri="{FF2B5EF4-FFF2-40B4-BE49-F238E27FC236}">
                  <a16:creationId xmlns:a16="http://schemas.microsoft.com/office/drawing/2014/main" id="{054D664F-07D8-5007-E279-DE246890A284}"/>
                </a:ext>
              </a:extLst>
            </p:cNvPr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3385;p68">
              <a:extLst>
                <a:ext uri="{FF2B5EF4-FFF2-40B4-BE49-F238E27FC236}">
                  <a16:creationId xmlns:a16="http://schemas.microsoft.com/office/drawing/2014/main" id="{5F9F48C8-3F39-9EC5-76F9-56BF38FB0A28}"/>
                </a:ext>
              </a:extLst>
            </p:cNvPr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3386;p68">
              <a:extLst>
                <a:ext uri="{FF2B5EF4-FFF2-40B4-BE49-F238E27FC236}">
                  <a16:creationId xmlns:a16="http://schemas.microsoft.com/office/drawing/2014/main" id="{1D21728D-3501-92DE-DDA1-A766EBD10C28}"/>
                </a:ext>
              </a:extLst>
            </p:cNvPr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3387;p68">
              <a:extLst>
                <a:ext uri="{FF2B5EF4-FFF2-40B4-BE49-F238E27FC236}">
                  <a16:creationId xmlns:a16="http://schemas.microsoft.com/office/drawing/2014/main" id="{D49A2947-086F-EAA5-0104-B13DE11A9EF3}"/>
                </a:ext>
              </a:extLst>
            </p:cNvPr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3388;p68">
              <a:extLst>
                <a:ext uri="{FF2B5EF4-FFF2-40B4-BE49-F238E27FC236}">
                  <a16:creationId xmlns:a16="http://schemas.microsoft.com/office/drawing/2014/main" id="{FACDE4EC-DA0B-A007-66C6-A4A45F049DF5}"/>
                </a:ext>
              </a:extLst>
            </p:cNvPr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3389;p68">
              <a:extLst>
                <a:ext uri="{FF2B5EF4-FFF2-40B4-BE49-F238E27FC236}">
                  <a16:creationId xmlns:a16="http://schemas.microsoft.com/office/drawing/2014/main" id="{EABEA801-AA07-4652-929C-D008806A36C7}"/>
                </a:ext>
              </a:extLst>
            </p:cNvPr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3390;p68">
              <a:extLst>
                <a:ext uri="{FF2B5EF4-FFF2-40B4-BE49-F238E27FC236}">
                  <a16:creationId xmlns:a16="http://schemas.microsoft.com/office/drawing/2014/main" id="{D0883CB6-CA9F-8E52-0AAA-2881F09EF25A}"/>
                </a:ext>
              </a:extLst>
            </p:cNvPr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3391;p68">
              <a:extLst>
                <a:ext uri="{FF2B5EF4-FFF2-40B4-BE49-F238E27FC236}">
                  <a16:creationId xmlns:a16="http://schemas.microsoft.com/office/drawing/2014/main" id="{975F8AF3-BDA3-CFFC-556D-8686E5851E7E}"/>
                </a:ext>
              </a:extLst>
            </p:cNvPr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3392;p68">
              <a:extLst>
                <a:ext uri="{FF2B5EF4-FFF2-40B4-BE49-F238E27FC236}">
                  <a16:creationId xmlns:a16="http://schemas.microsoft.com/office/drawing/2014/main" id="{37C67A2E-B5D3-1050-B3F0-69A927EA6BE3}"/>
                </a:ext>
              </a:extLst>
            </p:cNvPr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3393;p68">
              <a:extLst>
                <a:ext uri="{FF2B5EF4-FFF2-40B4-BE49-F238E27FC236}">
                  <a16:creationId xmlns:a16="http://schemas.microsoft.com/office/drawing/2014/main" id="{3DE3F04D-4E90-4716-6179-E215AD0FB73B}"/>
                </a:ext>
              </a:extLst>
            </p:cNvPr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3394;p68">
              <a:extLst>
                <a:ext uri="{FF2B5EF4-FFF2-40B4-BE49-F238E27FC236}">
                  <a16:creationId xmlns:a16="http://schemas.microsoft.com/office/drawing/2014/main" id="{591F338B-17C8-5CD8-8DC0-99F920547672}"/>
                </a:ext>
              </a:extLst>
            </p:cNvPr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3395;p68">
              <a:extLst>
                <a:ext uri="{FF2B5EF4-FFF2-40B4-BE49-F238E27FC236}">
                  <a16:creationId xmlns:a16="http://schemas.microsoft.com/office/drawing/2014/main" id="{E330A7FF-7770-333A-BD1D-D3ADDDBE7A82}"/>
                </a:ext>
              </a:extLst>
            </p:cNvPr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3396;p68">
              <a:extLst>
                <a:ext uri="{FF2B5EF4-FFF2-40B4-BE49-F238E27FC236}">
                  <a16:creationId xmlns:a16="http://schemas.microsoft.com/office/drawing/2014/main" id="{689A415E-69CC-88D7-EF79-D344AB9CBCED}"/>
                </a:ext>
              </a:extLst>
            </p:cNvPr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3397;p68">
              <a:extLst>
                <a:ext uri="{FF2B5EF4-FFF2-40B4-BE49-F238E27FC236}">
                  <a16:creationId xmlns:a16="http://schemas.microsoft.com/office/drawing/2014/main" id="{63B4631B-4E81-31BF-397A-E8FB8769A158}"/>
                </a:ext>
              </a:extLst>
            </p:cNvPr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3398;p68">
              <a:extLst>
                <a:ext uri="{FF2B5EF4-FFF2-40B4-BE49-F238E27FC236}">
                  <a16:creationId xmlns:a16="http://schemas.microsoft.com/office/drawing/2014/main" id="{D613BBC4-16DF-C40B-3142-8C46BF243740}"/>
                </a:ext>
              </a:extLst>
            </p:cNvPr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3399;p68">
              <a:extLst>
                <a:ext uri="{FF2B5EF4-FFF2-40B4-BE49-F238E27FC236}">
                  <a16:creationId xmlns:a16="http://schemas.microsoft.com/office/drawing/2014/main" id="{39A51F89-82D1-C6A8-8F60-BE4C9CA1F957}"/>
                </a:ext>
              </a:extLst>
            </p:cNvPr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3400;p68">
              <a:extLst>
                <a:ext uri="{FF2B5EF4-FFF2-40B4-BE49-F238E27FC236}">
                  <a16:creationId xmlns:a16="http://schemas.microsoft.com/office/drawing/2014/main" id="{76F5565C-DF24-38AD-C9FD-459E0987CBF3}"/>
                </a:ext>
              </a:extLst>
            </p:cNvPr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3401;p68">
              <a:extLst>
                <a:ext uri="{FF2B5EF4-FFF2-40B4-BE49-F238E27FC236}">
                  <a16:creationId xmlns:a16="http://schemas.microsoft.com/office/drawing/2014/main" id="{6221B435-A45F-BD2D-81B1-B6E585452FA9}"/>
                </a:ext>
              </a:extLst>
            </p:cNvPr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3402;p68">
              <a:extLst>
                <a:ext uri="{FF2B5EF4-FFF2-40B4-BE49-F238E27FC236}">
                  <a16:creationId xmlns:a16="http://schemas.microsoft.com/office/drawing/2014/main" id="{3D3F041E-D3AC-F6C5-D4CC-9DCCE2B4D470}"/>
                </a:ext>
              </a:extLst>
            </p:cNvPr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3403;p68">
              <a:extLst>
                <a:ext uri="{FF2B5EF4-FFF2-40B4-BE49-F238E27FC236}">
                  <a16:creationId xmlns:a16="http://schemas.microsoft.com/office/drawing/2014/main" id="{FD9F0B35-D099-C0F9-14CD-986BC9C3EECE}"/>
                </a:ext>
              </a:extLst>
            </p:cNvPr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3404;p68">
              <a:extLst>
                <a:ext uri="{FF2B5EF4-FFF2-40B4-BE49-F238E27FC236}">
                  <a16:creationId xmlns:a16="http://schemas.microsoft.com/office/drawing/2014/main" id="{47B0E6ED-59A5-84A4-9E99-73A55C5AB421}"/>
                </a:ext>
              </a:extLst>
            </p:cNvPr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3405;p68">
              <a:extLst>
                <a:ext uri="{FF2B5EF4-FFF2-40B4-BE49-F238E27FC236}">
                  <a16:creationId xmlns:a16="http://schemas.microsoft.com/office/drawing/2014/main" id="{DDFA1E27-80EC-2C35-CF69-76FC7651F559}"/>
                </a:ext>
              </a:extLst>
            </p:cNvPr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3406;p68">
              <a:extLst>
                <a:ext uri="{FF2B5EF4-FFF2-40B4-BE49-F238E27FC236}">
                  <a16:creationId xmlns:a16="http://schemas.microsoft.com/office/drawing/2014/main" id="{57D771F3-E899-F060-CD8A-3F70A35176A8}"/>
                </a:ext>
              </a:extLst>
            </p:cNvPr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3407;p68">
              <a:extLst>
                <a:ext uri="{FF2B5EF4-FFF2-40B4-BE49-F238E27FC236}">
                  <a16:creationId xmlns:a16="http://schemas.microsoft.com/office/drawing/2014/main" id="{B1B845C5-81DD-F2FC-3827-D9993A02177F}"/>
                </a:ext>
              </a:extLst>
            </p:cNvPr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3408;p68">
              <a:extLst>
                <a:ext uri="{FF2B5EF4-FFF2-40B4-BE49-F238E27FC236}">
                  <a16:creationId xmlns:a16="http://schemas.microsoft.com/office/drawing/2014/main" id="{870713AA-76D5-CD69-1442-08A7022E18F2}"/>
                </a:ext>
              </a:extLst>
            </p:cNvPr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3409;p68">
              <a:extLst>
                <a:ext uri="{FF2B5EF4-FFF2-40B4-BE49-F238E27FC236}">
                  <a16:creationId xmlns:a16="http://schemas.microsoft.com/office/drawing/2014/main" id="{1FFE1276-CCA5-8C0E-58C3-A7B405B72F16}"/>
                </a:ext>
              </a:extLst>
            </p:cNvPr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3410;p68">
              <a:extLst>
                <a:ext uri="{FF2B5EF4-FFF2-40B4-BE49-F238E27FC236}">
                  <a16:creationId xmlns:a16="http://schemas.microsoft.com/office/drawing/2014/main" id="{EDAF615B-32C1-3233-DB25-D38D6E6B27CE}"/>
                </a:ext>
              </a:extLst>
            </p:cNvPr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3411;p68">
              <a:extLst>
                <a:ext uri="{FF2B5EF4-FFF2-40B4-BE49-F238E27FC236}">
                  <a16:creationId xmlns:a16="http://schemas.microsoft.com/office/drawing/2014/main" id="{2587ABC2-EE11-3469-6A05-AD8C1ECFF3B3}"/>
                </a:ext>
              </a:extLst>
            </p:cNvPr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3412;p68">
              <a:extLst>
                <a:ext uri="{FF2B5EF4-FFF2-40B4-BE49-F238E27FC236}">
                  <a16:creationId xmlns:a16="http://schemas.microsoft.com/office/drawing/2014/main" id="{F1535FB3-EF24-84B2-F3FB-A57F1DC38E9C}"/>
                </a:ext>
              </a:extLst>
            </p:cNvPr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3413;p68">
              <a:extLst>
                <a:ext uri="{FF2B5EF4-FFF2-40B4-BE49-F238E27FC236}">
                  <a16:creationId xmlns:a16="http://schemas.microsoft.com/office/drawing/2014/main" id="{82A6DFB8-AC6A-62E7-0799-F27C207B2D08}"/>
                </a:ext>
              </a:extLst>
            </p:cNvPr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3414;p68">
              <a:extLst>
                <a:ext uri="{FF2B5EF4-FFF2-40B4-BE49-F238E27FC236}">
                  <a16:creationId xmlns:a16="http://schemas.microsoft.com/office/drawing/2014/main" id="{6829A4B1-E7D6-3723-E570-C85F16CDED8F}"/>
                </a:ext>
              </a:extLst>
            </p:cNvPr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3415;p68">
              <a:extLst>
                <a:ext uri="{FF2B5EF4-FFF2-40B4-BE49-F238E27FC236}">
                  <a16:creationId xmlns:a16="http://schemas.microsoft.com/office/drawing/2014/main" id="{3522DA73-BBD9-DD27-5D4F-F5077806593B}"/>
                </a:ext>
              </a:extLst>
            </p:cNvPr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3416;p68">
              <a:extLst>
                <a:ext uri="{FF2B5EF4-FFF2-40B4-BE49-F238E27FC236}">
                  <a16:creationId xmlns:a16="http://schemas.microsoft.com/office/drawing/2014/main" id="{106DF8A0-7A6F-F575-3202-7491697EC427}"/>
                </a:ext>
              </a:extLst>
            </p:cNvPr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3417;p68">
              <a:extLst>
                <a:ext uri="{FF2B5EF4-FFF2-40B4-BE49-F238E27FC236}">
                  <a16:creationId xmlns:a16="http://schemas.microsoft.com/office/drawing/2014/main" id="{9A3DB947-BA4A-4D83-F72F-7FA2347790AE}"/>
                </a:ext>
              </a:extLst>
            </p:cNvPr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3418;p68">
              <a:extLst>
                <a:ext uri="{FF2B5EF4-FFF2-40B4-BE49-F238E27FC236}">
                  <a16:creationId xmlns:a16="http://schemas.microsoft.com/office/drawing/2014/main" id="{C2495091-2898-CFFA-B2B7-18824CF1AB5F}"/>
                </a:ext>
              </a:extLst>
            </p:cNvPr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3419;p68">
              <a:extLst>
                <a:ext uri="{FF2B5EF4-FFF2-40B4-BE49-F238E27FC236}">
                  <a16:creationId xmlns:a16="http://schemas.microsoft.com/office/drawing/2014/main" id="{2EA1EDE5-8602-77C9-19DB-49B64EF7DC37}"/>
                </a:ext>
              </a:extLst>
            </p:cNvPr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3420;p68">
              <a:extLst>
                <a:ext uri="{FF2B5EF4-FFF2-40B4-BE49-F238E27FC236}">
                  <a16:creationId xmlns:a16="http://schemas.microsoft.com/office/drawing/2014/main" id="{FD0B464C-9105-F87D-9627-BAE84592FEA9}"/>
                </a:ext>
              </a:extLst>
            </p:cNvPr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3421;p68">
              <a:extLst>
                <a:ext uri="{FF2B5EF4-FFF2-40B4-BE49-F238E27FC236}">
                  <a16:creationId xmlns:a16="http://schemas.microsoft.com/office/drawing/2014/main" id="{B23B3A3D-6EE3-852E-C41D-8F59294921E6}"/>
                </a:ext>
              </a:extLst>
            </p:cNvPr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3422;p68">
              <a:extLst>
                <a:ext uri="{FF2B5EF4-FFF2-40B4-BE49-F238E27FC236}">
                  <a16:creationId xmlns:a16="http://schemas.microsoft.com/office/drawing/2014/main" id="{E5DE0BC5-EA94-DFB9-7DDA-1161A0AD9858}"/>
                </a:ext>
              </a:extLst>
            </p:cNvPr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3423;p68">
              <a:extLst>
                <a:ext uri="{FF2B5EF4-FFF2-40B4-BE49-F238E27FC236}">
                  <a16:creationId xmlns:a16="http://schemas.microsoft.com/office/drawing/2014/main" id="{C7DF3ABF-2841-B813-6089-2C098A20EE1E}"/>
                </a:ext>
              </a:extLst>
            </p:cNvPr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3424;p68">
              <a:extLst>
                <a:ext uri="{FF2B5EF4-FFF2-40B4-BE49-F238E27FC236}">
                  <a16:creationId xmlns:a16="http://schemas.microsoft.com/office/drawing/2014/main" id="{15790CF4-174E-0087-206C-7156CE4D9987}"/>
                </a:ext>
              </a:extLst>
            </p:cNvPr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3425;p68">
              <a:extLst>
                <a:ext uri="{FF2B5EF4-FFF2-40B4-BE49-F238E27FC236}">
                  <a16:creationId xmlns:a16="http://schemas.microsoft.com/office/drawing/2014/main" id="{C9FE69BE-16D5-ECA9-99E1-FC025E482A6C}"/>
                </a:ext>
              </a:extLst>
            </p:cNvPr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3426;p68">
              <a:extLst>
                <a:ext uri="{FF2B5EF4-FFF2-40B4-BE49-F238E27FC236}">
                  <a16:creationId xmlns:a16="http://schemas.microsoft.com/office/drawing/2014/main" id="{AABC2379-95FF-B607-428D-A93CD04F013E}"/>
                </a:ext>
              </a:extLst>
            </p:cNvPr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3427;p68">
              <a:extLst>
                <a:ext uri="{FF2B5EF4-FFF2-40B4-BE49-F238E27FC236}">
                  <a16:creationId xmlns:a16="http://schemas.microsoft.com/office/drawing/2014/main" id="{7C2278AA-E589-5B12-560B-C03E4281119A}"/>
                </a:ext>
              </a:extLst>
            </p:cNvPr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3428;p68">
              <a:extLst>
                <a:ext uri="{FF2B5EF4-FFF2-40B4-BE49-F238E27FC236}">
                  <a16:creationId xmlns:a16="http://schemas.microsoft.com/office/drawing/2014/main" id="{1A1629A0-5C7A-5E20-1CF7-1528E6AD402B}"/>
                </a:ext>
              </a:extLst>
            </p:cNvPr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3429;p68">
              <a:extLst>
                <a:ext uri="{FF2B5EF4-FFF2-40B4-BE49-F238E27FC236}">
                  <a16:creationId xmlns:a16="http://schemas.microsoft.com/office/drawing/2014/main" id="{441F091E-C111-2BCD-F87E-43D35638603D}"/>
                </a:ext>
              </a:extLst>
            </p:cNvPr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3430;p68">
              <a:extLst>
                <a:ext uri="{FF2B5EF4-FFF2-40B4-BE49-F238E27FC236}">
                  <a16:creationId xmlns:a16="http://schemas.microsoft.com/office/drawing/2014/main" id="{0999C120-3342-0834-2BB4-1AC66E18F8A3}"/>
                </a:ext>
              </a:extLst>
            </p:cNvPr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3431;p68">
              <a:extLst>
                <a:ext uri="{FF2B5EF4-FFF2-40B4-BE49-F238E27FC236}">
                  <a16:creationId xmlns:a16="http://schemas.microsoft.com/office/drawing/2014/main" id="{AB579B9C-BED4-6031-B5C2-2DD6DC3433D0}"/>
                </a:ext>
              </a:extLst>
            </p:cNvPr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3432;p68">
              <a:extLst>
                <a:ext uri="{FF2B5EF4-FFF2-40B4-BE49-F238E27FC236}">
                  <a16:creationId xmlns:a16="http://schemas.microsoft.com/office/drawing/2014/main" id="{328E7709-8A84-65AD-B186-591A6B4F960F}"/>
                </a:ext>
              </a:extLst>
            </p:cNvPr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3433;p68">
              <a:extLst>
                <a:ext uri="{FF2B5EF4-FFF2-40B4-BE49-F238E27FC236}">
                  <a16:creationId xmlns:a16="http://schemas.microsoft.com/office/drawing/2014/main" id="{9B9B3B61-B6D7-6D2B-5C9A-2B0D35354231}"/>
                </a:ext>
              </a:extLst>
            </p:cNvPr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3434;p68">
              <a:extLst>
                <a:ext uri="{FF2B5EF4-FFF2-40B4-BE49-F238E27FC236}">
                  <a16:creationId xmlns:a16="http://schemas.microsoft.com/office/drawing/2014/main" id="{DAE1B55C-6ED6-541F-38F2-D0A07C58F5ED}"/>
                </a:ext>
              </a:extLst>
            </p:cNvPr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3435;p68">
              <a:extLst>
                <a:ext uri="{FF2B5EF4-FFF2-40B4-BE49-F238E27FC236}">
                  <a16:creationId xmlns:a16="http://schemas.microsoft.com/office/drawing/2014/main" id="{51AAEA34-A3BE-1A9B-B2B7-0B2F08E3FD24}"/>
                </a:ext>
              </a:extLst>
            </p:cNvPr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3436;p68">
              <a:extLst>
                <a:ext uri="{FF2B5EF4-FFF2-40B4-BE49-F238E27FC236}">
                  <a16:creationId xmlns:a16="http://schemas.microsoft.com/office/drawing/2014/main" id="{A05943C7-2CB5-B055-1EA1-008B0626E85D}"/>
                </a:ext>
              </a:extLst>
            </p:cNvPr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3437;p68">
              <a:extLst>
                <a:ext uri="{FF2B5EF4-FFF2-40B4-BE49-F238E27FC236}">
                  <a16:creationId xmlns:a16="http://schemas.microsoft.com/office/drawing/2014/main" id="{8A209A88-D656-4807-D389-BCA8D7C53BC9}"/>
                </a:ext>
              </a:extLst>
            </p:cNvPr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3438;p68">
              <a:extLst>
                <a:ext uri="{FF2B5EF4-FFF2-40B4-BE49-F238E27FC236}">
                  <a16:creationId xmlns:a16="http://schemas.microsoft.com/office/drawing/2014/main" id="{B7F14AA6-4769-F113-D03E-726E6BEE5619}"/>
                </a:ext>
              </a:extLst>
            </p:cNvPr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3439;p68">
              <a:extLst>
                <a:ext uri="{FF2B5EF4-FFF2-40B4-BE49-F238E27FC236}">
                  <a16:creationId xmlns:a16="http://schemas.microsoft.com/office/drawing/2014/main" id="{78EEDCF5-995F-543E-C6CC-CB0D3C2F295A}"/>
                </a:ext>
              </a:extLst>
            </p:cNvPr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3440;p68">
              <a:extLst>
                <a:ext uri="{FF2B5EF4-FFF2-40B4-BE49-F238E27FC236}">
                  <a16:creationId xmlns:a16="http://schemas.microsoft.com/office/drawing/2014/main" id="{326F89E3-21B3-7704-41F0-4D653F4D071A}"/>
                </a:ext>
              </a:extLst>
            </p:cNvPr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3441;p68">
              <a:extLst>
                <a:ext uri="{FF2B5EF4-FFF2-40B4-BE49-F238E27FC236}">
                  <a16:creationId xmlns:a16="http://schemas.microsoft.com/office/drawing/2014/main" id="{C046EE73-9D01-A9FA-DB30-26FA6BDB5706}"/>
                </a:ext>
              </a:extLst>
            </p:cNvPr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3442;p68">
              <a:extLst>
                <a:ext uri="{FF2B5EF4-FFF2-40B4-BE49-F238E27FC236}">
                  <a16:creationId xmlns:a16="http://schemas.microsoft.com/office/drawing/2014/main" id="{927E7CCA-848E-996C-5DB4-0E8294AFEAF7}"/>
                </a:ext>
              </a:extLst>
            </p:cNvPr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3443;p68">
              <a:extLst>
                <a:ext uri="{FF2B5EF4-FFF2-40B4-BE49-F238E27FC236}">
                  <a16:creationId xmlns:a16="http://schemas.microsoft.com/office/drawing/2014/main" id="{6675EA42-06F0-5900-1D8C-270DE87EE8F5}"/>
                </a:ext>
              </a:extLst>
            </p:cNvPr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3444;p68">
              <a:extLst>
                <a:ext uri="{FF2B5EF4-FFF2-40B4-BE49-F238E27FC236}">
                  <a16:creationId xmlns:a16="http://schemas.microsoft.com/office/drawing/2014/main" id="{D4A16640-B518-8133-7539-716ED95CA8AB}"/>
                </a:ext>
              </a:extLst>
            </p:cNvPr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3445;p68">
              <a:extLst>
                <a:ext uri="{FF2B5EF4-FFF2-40B4-BE49-F238E27FC236}">
                  <a16:creationId xmlns:a16="http://schemas.microsoft.com/office/drawing/2014/main" id="{7635F803-FEEF-0357-0D91-DF06C99D2583}"/>
                </a:ext>
              </a:extLst>
            </p:cNvPr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3446;p68">
              <a:extLst>
                <a:ext uri="{FF2B5EF4-FFF2-40B4-BE49-F238E27FC236}">
                  <a16:creationId xmlns:a16="http://schemas.microsoft.com/office/drawing/2014/main" id="{07696CC9-36C5-514E-05B6-BDABB1C4FCAF}"/>
                </a:ext>
              </a:extLst>
            </p:cNvPr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3447;p68">
              <a:extLst>
                <a:ext uri="{FF2B5EF4-FFF2-40B4-BE49-F238E27FC236}">
                  <a16:creationId xmlns:a16="http://schemas.microsoft.com/office/drawing/2014/main" id="{38C875E7-1D4D-C5F7-B733-D97A01F43A71}"/>
                </a:ext>
              </a:extLst>
            </p:cNvPr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3448;p68">
              <a:extLst>
                <a:ext uri="{FF2B5EF4-FFF2-40B4-BE49-F238E27FC236}">
                  <a16:creationId xmlns:a16="http://schemas.microsoft.com/office/drawing/2014/main" id="{CC47B77E-B4F8-655F-D57E-DC46D99F45C3}"/>
                </a:ext>
              </a:extLst>
            </p:cNvPr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3449;p68">
              <a:extLst>
                <a:ext uri="{FF2B5EF4-FFF2-40B4-BE49-F238E27FC236}">
                  <a16:creationId xmlns:a16="http://schemas.microsoft.com/office/drawing/2014/main" id="{E7F604D0-0FFC-20BB-1068-DE68E8660E05}"/>
                </a:ext>
              </a:extLst>
            </p:cNvPr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3450;p68">
              <a:extLst>
                <a:ext uri="{FF2B5EF4-FFF2-40B4-BE49-F238E27FC236}">
                  <a16:creationId xmlns:a16="http://schemas.microsoft.com/office/drawing/2014/main" id="{7DD97B93-69CA-D90D-D085-1A14AC4E1B9C}"/>
                </a:ext>
              </a:extLst>
            </p:cNvPr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3451;p68">
              <a:extLst>
                <a:ext uri="{FF2B5EF4-FFF2-40B4-BE49-F238E27FC236}">
                  <a16:creationId xmlns:a16="http://schemas.microsoft.com/office/drawing/2014/main" id="{D1ABD075-003B-3132-A7B1-BFAA85248A6B}"/>
                </a:ext>
              </a:extLst>
            </p:cNvPr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3452;p68">
              <a:extLst>
                <a:ext uri="{FF2B5EF4-FFF2-40B4-BE49-F238E27FC236}">
                  <a16:creationId xmlns:a16="http://schemas.microsoft.com/office/drawing/2014/main" id="{8DA7DFCD-532B-5D6F-A237-22A408572E08}"/>
                </a:ext>
              </a:extLst>
            </p:cNvPr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3453;p68">
              <a:extLst>
                <a:ext uri="{FF2B5EF4-FFF2-40B4-BE49-F238E27FC236}">
                  <a16:creationId xmlns:a16="http://schemas.microsoft.com/office/drawing/2014/main" id="{79925A25-D253-6FD2-7E69-0CD9B07E0D2E}"/>
                </a:ext>
              </a:extLst>
            </p:cNvPr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3454;p68">
              <a:extLst>
                <a:ext uri="{FF2B5EF4-FFF2-40B4-BE49-F238E27FC236}">
                  <a16:creationId xmlns:a16="http://schemas.microsoft.com/office/drawing/2014/main" id="{415AD118-C632-958A-7086-AE8399F054E7}"/>
                </a:ext>
              </a:extLst>
            </p:cNvPr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3455;p68">
              <a:extLst>
                <a:ext uri="{FF2B5EF4-FFF2-40B4-BE49-F238E27FC236}">
                  <a16:creationId xmlns:a16="http://schemas.microsoft.com/office/drawing/2014/main" id="{4E5B342B-DE7C-1870-D0F7-849F2B8F449A}"/>
                </a:ext>
              </a:extLst>
            </p:cNvPr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3456;p68">
              <a:extLst>
                <a:ext uri="{FF2B5EF4-FFF2-40B4-BE49-F238E27FC236}">
                  <a16:creationId xmlns:a16="http://schemas.microsoft.com/office/drawing/2014/main" id="{E3B9031D-25D0-BD38-764A-9244E58AFE12}"/>
                </a:ext>
              </a:extLst>
            </p:cNvPr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3457;p68">
              <a:extLst>
                <a:ext uri="{FF2B5EF4-FFF2-40B4-BE49-F238E27FC236}">
                  <a16:creationId xmlns:a16="http://schemas.microsoft.com/office/drawing/2014/main" id="{7EDC794B-ED46-0945-C3B3-0B0654BE89BA}"/>
                </a:ext>
              </a:extLst>
            </p:cNvPr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3458;p68">
              <a:extLst>
                <a:ext uri="{FF2B5EF4-FFF2-40B4-BE49-F238E27FC236}">
                  <a16:creationId xmlns:a16="http://schemas.microsoft.com/office/drawing/2014/main" id="{63866551-1BCB-B035-860A-1F0B2E52D876}"/>
                </a:ext>
              </a:extLst>
            </p:cNvPr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3459;p68">
              <a:extLst>
                <a:ext uri="{FF2B5EF4-FFF2-40B4-BE49-F238E27FC236}">
                  <a16:creationId xmlns:a16="http://schemas.microsoft.com/office/drawing/2014/main" id="{AC270E76-BB71-F5D7-8237-7A5E388D733D}"/>
                </a:ext>
              </a:extLst>
            </p:cNvPr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3460;p68">
              <a:extLst>
                <a:ext uri="{FF2B5EF4-FFF2-40B4-BE49-F238E27FC236}">
                  <a16:creationId xmlns:a16="http://schemas.microsoft.com/office/drawing/2014/main" id="{5D8CF144-897A-320E-FAE6-B2947939F3DB}"/>
                </a:ext>
              </a:extLst>
            </p:cNvPr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3461;p68">
              <a:extLst>
                <a:ext uri="{FF2B5EF4-FFF2-40B4-BE49-F238E27FC236}">
                  <a16:creationId xmlns:a16="http://schemas.microsoft.com/office/drawing/2014/main" id="{040ABCF7-FD34-7167-211C-4811E55BAA49}"/>
                </a:ext>
              </a:extLst>
            </p:cNvPr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3462;p68">
              <a:extLst>
                <a:ext uri="{FF2B5EF4-FFF2-40B4-BE49-F238E27FC236}">
                  <a16:creationId xmlns:a16="http://schemas.microsoft.com/office/drawing/2014/main" id="{7D0A3D4F-1798-E729-E740-5C9A76C2C446}"/>
                </a:ext>
              </a:extLst>
            </p:cNvPr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3463;p68">
              <a:extLst>
                <a:ext uri="{FF2B5EF4-FFF2-40B4-BE49-F238E27FC236}">
                  <a16:creationId xmlns:a16="http://schemas.microsoft.com/office/drawing/2014/main" id="{2FE2C8E7-0C96-13F3-86B6-ACA8648350D2}"/>
                </a:ext>
              </a:extLst>
            </p:cNvPr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3464;p68">
              <a:extLst>
                <a:ext uri="{FF2B5EF4-FFF2-40B4-BE49-F238E27FC236}">
                  <a16:creationId xmlns:a16="http://schemas.microsoft.com/office/drawing/2014/main" id="{0264057D-3F42-EAA4-B3F1-79C30C8FD8B3}"/>
                </a:ext>
              </a:extLst>
            </p:cNvPr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3465;p68">
              <a:extLst>
                <a:ext uri="{FF2B5EF4-FFF2-40B4-BE49-F238E27FC236}">
                  <a16:creationId xmlns:a16="http://schemas.microsoft.com/office/drawing/2014/main" id="{9D133583-AAC7-B69A-C9C8-E136CECB42F7}"/>
                </a:ext>
              </a:extLst>
            </p:cNvPr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3466;p68">
              <a:extLst>
                <a:ext uri="{FF2B5EF4-FFF2-40B4-BE49-F238E27FC236}">
                  <a16:creationId xmlns:a16="http://schemas.microsoft.com/office/drawing/2014/main" id="{543A3FFC-1F0F-B360-D4B1-48FBBE69DCEC}"/>
                </a:ext>
              </a:extLst>
            </p:cNvPr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3467;p68">
              <a:extLst>
                <a:ext uri="{FF2B5EF4-FFF2-40B4-BE49-F238E27FC236}">
                  <a16:creationId xmlns:a16="http://schemas.microsoft.com/office/drawing/2014/main" id="{8DB88BEE-C435-079B-A363-B08151F052B9}"/>
                </a:ext>
              </a:extLst>
            </p:cNvPr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3468;p68">
              <a:extLst>
                <a:ext uri="{FF2B5EF4-FFF2-40B4-BE49-F238E27FC236}">
                  <a16:creationId xmlns:a16="http://schemas.microsoft.com/office/drawing/2014/main" id="{0E779A23-FE89-80A8-5A01-EDCF036F4C7A}"/>
                </a:ext>
              </a:extLst>
            </p:cNvPr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3469;p68">
              <a:extLst>
                <a:ext uri="{FF2B5EF4-FFF2-40B4-BE49-F238E27FC236}">
                  <a16:creationId xmlns:a16="http://schemas.microsoft.com/office/drawing/2014/main" id="{4CB146A6-0CBE-7336-AF3F-9516553CB33B}"/>
                </a:ext>
              </a:extLst>
            </p:cNvPr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3470;p68">
              <a:extLst>
                <a:ext uri="{FF2B5EF4-FFF2-40B4-BE49-F238E27FC236}">
                  <a16:creationId xmlns:a16="http://schemas.microsoft.com/office/drawing/2014/main" id="{D0B0DAA6-DDF5-B13A-279F-375F8514FDF6}"/>
                </a:ext>
              </a:extLst>
            </p:cNvPr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3471;p68">
              <a:extLst>
                <a:ext uri="{FF2B5EF4-FFF2-40B4-BE49-F238E27FC236}">
                  <a16:creationId xmlns:a16="http://schemas.microsoft.com/office/drawing/2014/main" id="{87F15B61-6566-4D10-D26A-D9C475CCE60A}"/>
                </a:ext>
              </a:extLst>
            </p:cNvPr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3472;p68">
              <a:extLst>
                <a:ext uri="{FF2B5EF4-FFF2-40B4-BE49-F238E27FC236}">
                  <a16:creationId xmlns:a16="http://schemas.microsoft.com/office/drawing/2014/main" id="{B5D8CCF7-FDBB-2BFA-4B6B-5F5A1EDF6AC7}"/>
                </a:ext>
              </a:extLst>
            </p:cNvPr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3473;p68">
              <a:extLst>
                <a:ext uri="{FF2B5EF4-FFF2-40B4-BE49-F238E27FC236}">
                  <a16:creationId xmlns:a16="http://schemas.microsoft.com/office/drawing/2014/main" id="{E01E29CF-5678-5ED4-9E6D-742084FF084A}"/>
                </a:ext>
              </a:extLst>
            </p:cNvPr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3474;p68">
              <a:extLst>
                <a:ext uri="{FF2B5EF4-FFF2-40B4-BE49-F238E27FC236}">
                  <a16:creationId xmlns:a16="http://schemas.microsoft.com/office/drawing/2014/main" id="{9B99F032-6BEB-02DF-7CD2-C8252F4871A7}"/>
                </a:ext>
              </a:extLst>
            </p:cNvPr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3475;p68">
              <a:extLst>
                <a:ext uri="{FF2B5EF4-FFF2-40B4-BE49-F238E27FC236}">
                  <a16:creationId xmlns:a16="http://schemas.microsoft.com/office/drawing/2014/main" id="{36D72859-8A5E-7897-2A6D-EE884CE97823}"/>
                </a:ext>
              </a:extLst>
            </p:cNvPr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3476;p68">
              <a:extLst>
                <a:ext uri="{FF2B5EF4-FFF2-40B4-BE49-F238E27FC236}">
                  <a16:creationId xmlns:a16="http://schemas.microsoft.com/office/drawing/2014/main" id="{B134C9F8-85A9-DB80-091F-6D5F8C03B53D}"/>
                </a:ext>
              </a:extLst>
            </p:cNvPr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3477;p68">
              <a:extLst>
                <a:ext uri="{FF2B5EF4-FFF2-40B4-BE49-F238E27FC236}">
                  <a16:creationId xmlns:a16="http://schemas.microsoft.com/office/drawing/2014/main" id="{539B2FE6-016A-E1AE-7624-2F56888DDF34}"/>
                </a:ext>
              </a:extLst>
            </p:cNvPr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3478;p68">
              <a:extLst>
                <a:ext uri="{FF2B5EF4-FFF2-40B4-BE49-F238E27FC236}">
                  <a16:creationId xmlns:a16="http://schemas.microsoft.com/office/drawing/2014/main" id="{152072E0-F8F5-C4E7-C104-40B4C96EC64C}"/>
                </a:ext>
              </a:extLst>
            </p:cNvPr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3479;p68">
              <a:extLst>
                <a:ext uri="{FF2B5EF4-FFF2-40B4-BE49-F238E27FC236}">
                  <a16:creationId xmlns:a16="http://schemas.microsoft.com/office/drawing/2014/main" id="{CC9C098B-D364-4362-F2B3-5DA394B5D05E}"/>
                </a:ext>
              </a:extLst>
            </p:cNvPr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3480;p68">
              <a:extLst>
                <a:ext uri="{FF2B5EF4-FFF2-40B4-BE49-F238E27FC236}">
                  <a16:creationId xmlns:a16="http://schemas.microsoft.com/office/drawing/2014/main" id="{8954C074-9875-33BD-0A79-06AAB1242D26}"/>
                </a:ext>
              </a:extLst>
            </p:cNvPr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3481;p68">
              <a:extLst>
                <a:ext uri="{FF2B5EF4-FFF2-40B4-BE49-F238E27FC236}">
                  <a16:creationId xmlns:a16="http://schemas.microsoft.com/office/drawing/2014/main" id="{2E6D986A-06B5-C2FA-8D61-D188198EB682}"/>
                </a:ext>
              </a:extLst>
            </p:cNvPr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3482;p68">
              <a:extLst>
                <a:ext uri="{FF2B5EF4-FFF2-40B4-BE49-F238E27FC236}">
                  <a16:creationId xmlns:a16="http://schemas.microsoft.com/office/drawing/2014/main" id="{2D1853D8-EBC5-63C5-E469-EC0137EBB08B}"/>
                </a:ext>
              </a:extLst>
            </p:cNvPr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3483;p68">
              <a:extLst>
                <a:ext uri="{FF2B5EF4-FFF2-40B4-BE49-F238E27FC236}">
                  <a16:creationId xmlns:a16="http://schemas.microsoft.com/office/drawing/2014/main" id="{D935312A-A4E0-874C-D75C-ADF8143DE7CD}"/>
                </a:ext>
              </a:extLst>
            </p:cNvPr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3484;p68">
              <a:extLst>
                <a:ext uri="{FF2B5EF4-FFF2-40B4-BE49-F238E27FC236}">
                  <a16:creationId xmlns:a16="http://schemas.microsoft.com/office/drawing/2014/main" id="{B7730484-F28F-FAAA-32CF-6D3E4C073A87}"/>
                </a:ext>
              </a:extLst>
            </p:cNvPr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3485;p68">
              <a:extLst>
                <a:ext uri="{FF2B5EF4-FFF2-40B4-BE49-F238E27FC236}">
                  <a16:creationId xmlns:a16="http://schemas.microsoft.com/office/drawing/2014/main" id="{6A789713-631D-C8D9-C89F-B088B1002B88}"/>
                </a:ext>
              </a:extLst>
            </p:cNvPr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3486;p68">
              <a:extLst>
                <a:ext uri="{FF2B5EF4-FFF2-40B4-BE49-F238E27FC236}">
                  <a16:creationId xmlns:a16="http://schemas.microsoft.com/office/drawing/2014/main" id="{2C8F16F2-6EF0-F141-2CE4-C2285A84D5C7}"/>
                </a:ext>
              </a:extLst>
            </p:cNvPr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3487;p68">
              <a:extLst>
                <a:ext uri="{FF2B5EF4-FFF2-40B4-BE49-F238E27FC236}">
                  <a16:creationId xmlns:a16="http://schemas.microsoft.com/office/drawing/2014/main" id="{8A0188F4-C43B-2927-C9C4-E4C06C896FAE}"/>
                </a:ext>
              </a:extLst>
            </p:cNvPr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3488;p68">
              <a:extLst>
                <a:ext uri="{FF2B5EF4-FFF2-40B4-BE49-F238E27FC236}">
                  <a16:creationId xmlns:a16="http://schemas.microsoft.com/office/drawing/2014/main" id="{2FCEDF62-5216-E8D9-5056-FD4A4B8B9843}"/>
                </a:ext>
              </a:extLst>
            </p:cNvPr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3489;p68">
              <a:extLst>
                <a:ext uri="{FF2B5EF4-FFF2-40B4-BE49-F238E27FC236}">
                  <a16:creationId xmlns:a16="http://schemas.microsoft.com/office/drawing/2014/main" id="{AE556FF2-6653-DF09-F517-5B6D71DC1935}"/>
                </a:ext>
              </a:extLst>
            </p:cNvPr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3490;p68">
              <a:extLst>
                <a:ext uri="{FF2B5EF4-FFF2-40B4-BE49-F238E27FC236}">
                  <a16:creationId xmlns:a16="http://schemas.microsoft.com/office/drawing/2014/main" id="{3E3B88B0-093F-5DA4-BC13-113C771B4384}"/>
                </a:ext>
              </a:extLst>
            </p:cNvPr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3491;p68">
              <a:extLst>
                <a:ext uri="{FF2B5EF4-FFF2-40B4-BE49-F238E27FC236}">
                  <a16:creationId xmlns:a16="http://schemas.microsoft.com/office/drawing/2014/main" id="{568904EC-51DA-5D3D-CCE5-D723B17435BD}"/>
                </a:ext>
              </a:extLst>
            </p:cNvPr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3492;p68">
              <a:extLst>
                <a:ext uri="{FF2B5EF4-FFF2-40B4-BE49-F238E27FC236}">
                  <a16:creationId xmlns:a16="http://schemas.microsoft.com/office/drawing/2014/main" id="{5F9862EB-B005-44CC-BB3E-588AB28B1919}"/>
                </a:ext>
              </a:extLst>
            </p:cNvPr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3493;p68">
              <a:extLst>
                <a:ext uri="{FF2B5EF4-FFF2-40B4-BE49-F238E27FC236}">
                  <a16:creationId xmlns:a16="http://schemas.microsoft.com/office/drawing/2014/main" id="{207D97D9-20FF-1DD2-0F22-C207D3A305C1}"/>
                </a:ext>
              </a:extLst>
            </p:cNvPr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3494;p68">
              <a:extLst>
                <a:ext uri="{FF2B5EF4-FFF2-40B4-BE49-F238E27FC236}">
                  <a16:creationId xmlns:a16="http://schemas.microsoft.com/office/drawing/2014/main" id="{E4FEAFE3-888C-77F7-42B0-ECE9EFFB6CB8}"/>
                </a:ext>
              </a:extLst>
            </p:cNvPr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3495;p68">
              <a:extLst>
                <a:ext uri="{FF2B5EF4-FFF2-40B4-BE49-F238E27FC236}">
                  <a16:creationId xmlns:a16="http://schemas.microsoft.com/office/drawing/2014/main" id="{E7C9A32F-4F86-C7BF-AEBD-CB7969837705}"/>
                </a:ext>
              </a:extLst>
            </p:cNvPr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3496;p68">
              <a:extLst>
                <a:ext uri="{FF2B5EF4-FFF2-40B4-BE49-F238E27FC236}">
                  <a16:creationId xmlns:a16="http://schemas.microsoft.com/office/drawing/2014/main" id="{1885C28D-E060-1373-FFC8-8547ACE471F7}"/>
                </a:ext>
              </a:extLst>
            </p:cNvPr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3497;p68">
              <a:extLst>
                <a:ext uri="{FF2B5EF4-FFF2-40B4-BE49-F238E27FC236}">
                  <a16:creationId xmlns:a16="http://schemas.microsoft.com/office/drawing/2014/main" id="{42D2E32B-ED21-0F63-568A-7A189A9F0DBE}"/>
                </a:ext>
              </a:extLst>
            </p:cNvPr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3498;p68">
              <a:extLst>
                <a:ext uri="{FF2B5EF4-FFF2-40B4-BE49-F238E27FC236}">
                  <a16:creationId xmlns:a16="http://schemas.microsoft.com/office/drawing/2014/main" id="{A4FC90B7-4F3D-504C-C1B3-CDA3E90BB146}"/>
                </a:ext>
              </a:extLst>
            </p:cNvPr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3499;p68">
              <a:extLst>
                <a:ext uri="{FF2B5EF4-FFF2-40B4-BE49-F238E27FC236}">
                  <a16:creationId xmlns:a16="http://schemas.microsoft.com/office/drawing/2014/main" id="{27F123E4-D1A0-AEA7-180D-5E79A1F4EAA9}"/>
                </a:ext>
              </a:extLst>
            </p:cNvPr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3500;p68">
              <a:extLst>
                <a:ext uri="{FF2B5EF4-FFF2-40B4-BE49-F238E27FC236}">
                  <a16:creationId xmlns:a16="http://schemas.microsoft.com/office/drawing/2014/main" id="{BE23F99F-A3EC-8238-75C6-CE16A2508458}"/>
                </a:ext>
              </a:extLst>
            </p:cNvPr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3501;p68">
              <a:extLst>
                <a:ext uri="{FF2B5EF4-FFF2-40B4-BE49-F238E27FC236}">
                  <a16:creationId xmlns:a16="http://schemas.microsoft.com/office/drawing/2014/main" id="{6FAD39EA-9C06-DB7C-406A-7E50BB38A84D}"/>
                </a:ext>
              </a:extLst>
            </p:cNvPr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3502;p68">
              <a:extLst>
                <a:ext uri="{FF2B5EF4-FFF2-40B4-BE49-F238E27FC236}">
                  <a16:creationId xmlns:a16="http://schemas.microsoft.com/office/drawing/2014/main" id="{0E36B093-6821-D510-62A7-297575E965FD}"/>
                </a:ext>
              </a:extLst>
            </p:cNvPr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3503;p68">
              <a:extLst>
                <a:ext uri="{FF2B5EF4-FFF2-40B4-BE49-F238E27FC236}">
                  <a16:creationId xmlns:a16="http://schemas.microsoft.com/office/drawing/2014/main" id="{32C43DF4-B309-7425-9105-A0E9635C2668}"/>
                </a:ext>
              </a:extLst>
            </p:cNvPr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3504;p68">
              <a:extLst>
                <a:ext uri="{FF2B5EF4-FFF2-40B4-BE49-F238E27FC236}">
                  <a16:creationId xmlns:a16="http://schemas.microsoft.com/office/drawing/2014/main" id="{C5C181FB-93FC-C588-2353-00976623DC9D}"/>
                </a:ext>
              </a:extLst>
            </p:cNvPr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3505;p68">
              <a:extLst>
                <a:ext uri="{FF2B5EF4-FFF2-40B4-BE49-F238E27FC236}">
                  <a16:creationId xmlns:a16="http://schemas.microsoft.com/office/drawing/2014/main" id="{C32D258D-A59E-8859-19BB-4857987ECBBD}"/>
                </a:ext>
              </a:extLst>
            </p:cNvPr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3506;p68">
              <a:extLst>
                <a:ext uri="{FF2B5EF4-FFF2-40B4-BE49-F238E27FC236}">
                  <a16:creationId xmlns:a16="http://schemas.microsoft.com/office/drawing/2014/main" id="{7B9DF79F-AFFD-89B8-D8C4-4194AFA6BDD5}"/>
                </a:ext>
              </a:extLst>
            </p:cNvPr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3507;p68">
              <a:extLst>
                <a:ext uri="{FF2B5EF4-FFF2-40B4-BE49-F238E27FC236}">
                  <a16:creationId xmlns:a16="http://schemas.microsoft.com/office/drawing/2014/main" id="{B590CF36-B00D-3D20-E9D1-14DC39469A45}"/>
                </a:ext>
              </a:extLst>
            </p:cNvPr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3508;p68">
              <a:extLst>
                <a:ext uri="{FF2B5EF4-FFF2-40B4-BE49-F238E27FC236}">
                  <a16:creationId xmlns:a16="http://schemas.microsoft.com/office/drawing/2014/main" id="{598A4AE6-F6E0-3244-7569-0B66A7EFBA81}"/>
                </a:ext>
              </a:extLst>
            </p:cNvPr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3509;p68">
              <a:extLst>
                <a:ext uri="{FF2B5EF4-FFF2-40B4-BE49-F238E27FC236}">
                  <a16:creationId xmlns:a16="http://schemas.microsoft.com/office/drawing/2014/main" id="{47B03E63-FD72-46FA-B059-25AACE2278C2}"/>
                </a:ext>
              </a:extLst>
            </p:cNvPr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3510;p68">
              <a:extLst>
                <a:ext uri="{FF2B5EF4-FFF2-40B4-BE49-F238E27FC236}">
                  <a16:creationId xmlns:a16="http://schemas.microsoft.com/office/drawing/2014/main" id="{26A7D5DF-BE91-0E6B-10DD-B3849FAA2279}"/>
                </a:ext>
              </a:extLst>
            </p:cNvPr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3511;p68">
              <a:extLst>
                <a:ext uri="{FF2B5EF4-FFF2-40B4-BE49-F238E27FC236}">
                  <a16:creationId xmlns:a16="http://schemas.microsoft.com/office/drawing/2014/main" id="{222D9071-D730-83E1-543E-49A2FBCAE4D4}"/>
                </a:ext>
              </a:extLst>
            </p:cNvPr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3512;p68">
              <a:extLst>
                <a:ext uri="{FF2B5EF4-FFF2-40B4-BE49-F238E27FC236}">
                  <a16:creationId xmlns:a16="http://schemas.microsoft.com/office/drawing/2014/main" id="{64A4D594-B424-CA26-9171-0D7D1E36F213}"/>
                </a:ext>
              </a:extLst>
            </p:cNvPr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3513;p68">
              <a:extLst>
                <a:ext uri="{FF2B5EF4-FFF2-40B4-BE49-F238E27FC236}">
                  <a16:creationId xmlns:a16="http://schemas.microsoft.com/office/drawing/2014/main" id="{35068ED2-A98E-9DB3-B505-819DCF080A8F}"/>
                </a:ext>
              </a:extLst>
            </p:cNvPr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3514;p68">
              <a:extLst>
                <a:ext uri="{FF2B5EF4-FFF2-40B4-BE49-F238E27FC236}">
                  <a16:creationId xmlns:a16="http://schemas.microsoft.com/office/drawing/2014/main" id="{C6B3A23A-AE39-CBDC-35A7-6E5E4296FBE0}"/>
                </a:ext>
              </a:extLst>
            </p:cNvPr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3515;p68">
              <a:extLst>
                <a:ext uri="{FF2B5EF4-FFF2-40B4-BE49-F238E27FC236}">
                  <a16:creationId xmlns:a16="http://schemas.microsoft.com/office/drawing/2014/main" id="{8C9242C5-B5C9-16D2-A7DB-C869ADDEB5D4}"/>
                </a:ext>
              </a:extLst>
            </p:cNvPr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3516;p68">
              <a:extLst>
                <a:ext uri="{FF2B5EF4-FFF2-40B4-BE49-F238E27FC236}">
                  <a16:creationId xmlns:a16="http://schemas.microsoft.com/office/drawing/2014/main" id="{13498EB0-A41F-4AC4-8FAF-5B5590112A62}"/>
                </a:ext>
              </a:extLst>
            </p:cNvPr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3517;p68">
              <a:extLst>
                <a:ext uri="{FF2B5EF4-FFF2-40B4-BE49-F238E27FC236}">
                  <a16:creationId xmlns:a16="http://schemas.microsoft.com/office/drawing/2014/main" id="{5B11BF30-718B-D51D-FC24-E0F25F6D161E}"/>
                </a:ext>
              </a:extLst>
            </p:cNvPr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3518;p68">
              <a:extLst>
                <a:ext uri="{FF2B5EF4-FFF2-40B4-BE49-F238E27FC236}">
                  <a16:creationId xmlns:a16="http://schemas.microsoft.com/office/drawing/2014/main" id="{EEBE918E-AC37-5765-C115-BF8B8763646A}"/>
                </a:ext>
              </a:extLst>
            </p:cNvPr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3519;p68">
              <a:extLst>
                <a:ext uri="{FF2B5EF4-FFF2-40B4-BE49-F238E27FC236}">
                  <a16:creationId xmlns:a16="http://schemas.microsoft.com/office/drawing/2014/main" id="{15C3A041-168D-9A85-959D-BAABD3605A50}"/>
                </a:ext>
              </a:extLst>
            </p:cNvPr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3520;p68">
              <a:extLst>
                <a:ext uri="{FF2B5EF4-FFF2-40B4-BE49-F238E27FC236}">
                  <a16:creationId xmlns:a16="http://schemas.microsoft.com/office/drawing/2014/main" id="{CF58063C-AB7A-184E-FA4C-F30DD504A3C2}"/>
                </a:ext>
              </a:extLst>
            </p:cNvPr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3521;p68">
              <a:extLst>
                <a:ext uri="{FF2B5EF4-FFF2-40B4-BE49-F238E27FC236}">
                  <a16:creationId xmlns:a16="http://schemas.microsoft.com/office/drawing/2014/main" id="{910C5FEF-6541-D8BB-E110-D6FDE6B9E1F2}"/>
                </a:ext>
              </a:extLst>
            </p:cNvPr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3522;p68">
              <a:extLst>
                <a:ext uri="{FF2B5EF4-FFF2-40B4-BE49-F238E27FC236}">
                  <a16:creationId xmlns:a16="http://schemas.microsoft.com/office/drawing/2014/main" id="{DE2B8365-1CC2-714A-B845-2BF8D11224FC}"/>
                </a:ext>
              </a:extLst>
            </p:cNvPr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3523;p68">
              <a:extLst>
                <a:ext uri="{FF2B5EF4-FFF2-40B4-BE49-F238E27FC236}">
                  <a16:creationId xmlns:a16="http://schemas.microsoft.com/office/drawing/2014/main" id="{E610F708-98A4-5E27-8785-36735845133A}"/>
                </a:ext>
              </a:extLst>
            </p:cNvPr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3524;p68">
              <a:extLst>
                <a:ext uri="{FF2B5EF4-FFF2-40B4-BE49-F238E27FC236}">
                  <a16:creationId xmlns:a16="http://schemas.microsoft.com/office/drawing/2014/main" id="{1E345764-C4DC-E6CB-0AE2-FE96F3E0659F}"/>
                </a:ext>
              </a:extLst>
            </p:cNvPr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3525;p68">
              <a:extLst>
                <a:ext uri="{FF2B5EF4-FFF2-40B4-BE49-F238E27FC236}">
                  <a16:creationId xmlns:a16="http://schemas.microsoft.com/office/drawing/2014/main" id="{C7D66878-3B7B-E3CF-70C9-C34F35253B80}"/>
                </a:ext>
              </a:extLst>
            </p:cNvPr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3526;p68">
              <a:extLst>
                <a:ext uri="{FF2B5EF4-FFF2-40B4-BE49-F238E27FC236}">
                  <a16:creationId xmlns:a16="http://schemas.microsoft.com/office/drawing/2014/main" id="{A8A78400-91B0-8B98-03E3-7BB3A8E87521}"/>
                </a:ext>
              </a:extLst>
            </p:cNvPr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3527;p68">
              <a:extLst>
                <a:ext uri="{FF2B5EF4-FFF2-40B4-BE49-F238E27FC236}">
                  <a16:creationId xmlns:a16="http://schemas.microsoft.com/office/drawing/2014/main" id="{7702E762-329D-D4C9-9C39-00E64302218A}"/>
                </a:ext>
              </a:extLst>
            </p:cNvPr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3528;p68">
              <a:extLst>
                <a:ext uri="{FF2B5EF4-FFF2-40B4-BE49-F238E27FC236}">
                  <a16:creationId xmlns:a16="http://schemas.microsoft.com/office/drawing/2014/main" id="{A49A42BE-73DE-D3D1-4D21-3D1259447619}"/>
                </a:ext>
              </a:extLst>
            </p:cNvPr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3529;p68">
              <a:extLst>
                <a:ext uri="{FF2B5EF4-FFF2-40B4-BE49-F238E27FC236}">
                  <a16:creationId xmlns:a16="http://schemas.microsoft.com/office/drawing/2014/main" id="{91964F4A-0615-8A2E-0EA0-164522A60270}"/>
                </a:ext>
              </a:extLst>
            </p:cNvPr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3530;p68">
              <a:extLst>
                <a:ext uri="{FF2B5EF4-FFF2-40B4-BE49-F238E27FC236}">
                  <a16:creationId xmlns:a16="http://schemas.microsoft.com/office/drawing/2014/main" id="{8417D928-9CB3-A9D8-8141-5083063539B7}"/>
                </a:ext>
              </a:extLst>
            </p:cNvPr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3531;p68">
              <a:extLst>
                <a:ext uri="{FF2B5EF4-FFF2-40B4-BE49-F238E27FC236}">
                  <a16:creationId xmlns:a16="http://schemas.microsoft.com/office/drawing/2014/main" id="{A990BA80-4C82-ABDB-2B68-4180B5FFF682}"/>
                </a:ext>
              </a:extLst>
            </p:cNvPr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3532;p68">
              <a:extLst>
                <a:ext uri="{FF2B5EF4-FFF2-40B4-BE49-F238E27FC236}">
                  <a16:creationId xmlns:a16="http://schemas.microsoft.com/office/drawing/2014/main" id="{9AAE4F4B-53F4-8917-1D5E-F41882187370}"/>
                </a:ext>
              </a:extLst>
            </p:cNvPr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3533;p68">
              <a:extLst>
                <a:ext uri="{FF2B5EF4-FFF2-40B4-BE49-F238E27FC236}">
                  <a16:creationId xmlns:a16="http://schemas.microsoft.com/office/drawing/2014/main" id="{6EFCF1A3-EB15-A74A-D973-D7DEA56917B5}"/>
                </a:ext>
              </a:extLst>
            </p:cNvPr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3534;p68">
              <a:extLst>
                <a:ext uri="{FF2B5EF4-FFF2-40B4-BE49-F238E27FC236}">
                  <a16:creationId xmlns:a16="http://schemas.microsoft.com/office/drawing/2014/main" id="{60211AA8-E79A-72D1-150D-361FE1799306}"/>
                </a:ext>
              </a:extLst>
            </p:cNvPr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3535;p68">
              <a:extLst>
                <a:ext uri="{FF2B5EF4-FFF2-40B4-BE49-F238E27FC236}">
                  <a16:creationId xmlns:a16="http://schemas.microsoft.com/office/drawing/2014/main" id="{D97B14E7-0B93-A226-FDF6-04292300556F}"/>
                </a:ext>
              </a:extLst>
            </p:cNvPr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3536;p68">
              <a:extLst>
                <a:ext uri="{FF2B5EF4-FFF2-40B4-BE49-F238E27FC236}">
                  <a16:creationId xmlns:a16="http://schemas.microsoft.com/office/drawing/2014/main" id="{9E083774-BB22-A8F8-2E53-0B7A76C13CE9}"/>
                </a:ext>
              </a:extLst>
            </p:cNvPr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3537;p68">
              <a:extLst>
                <a:ext uri="{FF2B5EF4-FFF2-40B4-BE49-F238E27FC236}">
                  <a16:creationId xmlns:a16="http://schemas.microsoft.com/office/drawing/2014/main" id="{1424D420-0F83-BE27-9CBE-B53DF67481BC}"/>
                </a:ext>
              </a:extLst>
            </p:cNvPr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3538;p68">
              <a:extLst>
                <a:ext uri="{FF2B5EF4-FFF2-40B4-BE49-F238E27FC236}">
                  <a16:creationId xmlns:a16="http://schemas.microsoft.com/office/drawing/2014/main" id="{F62CBE2E-1EA7-567F-CA7E-BBFE948A2C4A}"/>
                </a:ext>
              </a:extLst>
            </p:cNvPr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3539;p68">
              <a:extLst>
                <a:ext uri="{FF2B5EF4-FFF2-40B4-BE49-F238E27FC236}">
                  <a16:creationId xmlns:a16="http://schemas.microsoft.com/office/drawing/2014/main" id="{4A1740D4-9352-0029-5A0A-6F19AA56A8CB}"/>
                </a:ext>
              </a:extLst>
            </p:cNvPr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3540;p68">
              <a:extLst>
                <a:ext uri="{FF2B5EF4-FFF2-40B4-BE49-F238E27FC236}">
                  <a16:creationId xmlns:a16="http://schemas.microsoft.com/office/drawing/2014/main" id="{7CA91399-DF68-D3D8-7672-DFA88BBEA41A}"/>
                </a:ext>
              </a:extLst>
            </p:cNvPr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3541;p68">
              <a:extLst>
                <a:ext uri="{FF2B5EF4-FFF2-40B4-BE49-F238E27FC236}">
                  <a16:creationId xmlns:a16="http://schemas.microsoft.com/office/drawing/2014/main" id="{BBF938A8-7F9B-C365-05B8-85A3A67E23CB}"/>
                </a:ext>
              </a:extLst>
            </p:cNvPr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3542;p68">
              <a:extLst>
                <a:ext uri="{FF2B5EF4-FFF2-40B4-BE49-F238E27FC236}">
                  <a16:creationId xmlns:a16="http://schemas.microsoft.com/office/drawing/2014/main" id="{2439F14F-50A3-679D-5488-5337DD842166}"/>
                </a:ext>
              </a:extLst>
            </p:cNvPr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3543;p68">
              <a:extLst>
                <a:ext uri="{FF2B5EF4-FFF2-40B4-BE49-F238E27FC236}">
                  <a16:creationId xmlns:a16="http://schemas.microsoft.com/office/drawing/2014/main" id="{FD985C71-8DA0-4F67-D25E-879893DAEB4A}"/>
                </a:ext>
              </a:extLst>
            </p:cNvPr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3544;p68">
              <a:extLst>
                <a:ext uri="{FF2B5EF4-FFF2-40B4-BE49-F238E27FC236}">
                  <a16:creationId xmlns:a16="http://schemas.microsoft.com/office/drawing/2014/main" id="{F618E1F0-8AF0-EA06-E11C-4A1AC5C9D799}"/>
                </a:ext>
              </a:extLst>
            </p:cNvPr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3545;p68">
              <a:extLst>
                <a:ext uri="{FF2B5EF4-FFF2-40B4-BE49-F238E27FC236}">
                  <a16:creationId xmlns:a16="http://schemas.microsoft.com/office/drawing/2014/main" id="{3180E239-98D3-534A-0871-8E26A99670CD}"/>
                </a:ext>
              </a:extLst>
            </p:cNvPr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3546;p68">
              <a:extLst>
                <a:ext uri="{FF2B5EF4-FFF2-40B4-BE49-F238E27FC236}">
                  <a16:creationId xmlns:a16="http://schemas.microsoft.com/office/drawing/2014/main" id="{76EB5B10-CF64-B023-6168-FE2D38462187}"/>
                </a:ext>
              </a:extLst>
            </p:cNvPr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3547;p68">
              <a:extLst>
                <a:ext uri="{FF2B5EF4-FFF2-40B4-BE49-F238E27FC236}">
                  <a16:creationId xmlns:a16="http://schemas.microsoft.com/office/drawing/2014/main" id="{A99ABC4C-3BE5-52CC-7376-60AE445F5F6D}"/>
                </a:ext>
              </a:extLst>
            </p:cNvPr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3548;p68">
              <a:extLst>
                <a:ext uri="{FF2B5EF4-FFF2-40B4-BE49-F238E27FC236}">
                  <a16:creationId xmlns:a16="http://schemas.microsoft.com/office/drawing/2014/main" id="{EC9F53CF-D3F2-C275-D8C1-CC33522339BE}"/>
                </a:ext>
              </a:extLst>
            </p:cNvPr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3549;p68">
              <a:extLst>
                <a:ext uri="{FF2B5EF4-FFF2-40B4-BE49-F238E27FC236}">
                  <a16:creationId xmlns:a16="http://schemas.microsoft.com/office/drawing/2014/main" id="{683E153A-1B3F-B5AA-8FEB-71C697D3A503}"/>
                </a:ext>
              </a:extLst>
            </p:cNvPr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3550;p68">
              <a:extLst>
                <a:ext uri="{FF2B5EF4-FFF2-40B4-BE49-F238E27FC236}">
                  <a16:creationId xmlns:a16="http://schemas.microsoft.com/office/drawing/2014/main" id="{43EF657A-6C3E-4A16-6790-F163D181CD1C}"/>
                </a:ext>
              </a:extLst>
            </p:cNvPr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3551;p68">
              <a:extLst>
                <a:ext uri="{FF2B5EF4-FFF2-40B4-BE49-F238E27FC236}">
                  <a16:creationId xmlns:a16="http://schemas.microsoft.com/office/drawing/2014/main" id="{9BED82A5-B616-6688-CDBF-636665860506}"/>
                </a:ext>
              </a:extLst>
            </p:cNvPr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3552;p68">
              <a:extLst>
                <a:ext uri="{FF2B5EF4-FFF2-40B4-BE49-F238E27FC236}">
                  <a16:creationId xmlns:a16="http://schemas.microsoft.com/office/drawing/2014/main" id="{3A610E8B-C4F7-F486-F415-B473CCACBB34}"/>
                </a:ext>
              </a:extLst>
            </p:cNvPr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3553;p68">
              <a:extLst>
                <a:ext uri="{FF2B5EF4-FFF2-40B4-BE49-F238E27FC236}">
                  <a16:creationId xmlns:a16="http://schemas.microsoft.com/office/drawing/2014/main" id="{282B6782-EED3-355F-2D4F-E43B8B632D2C}"/>
                </a:ext>
              </a:extLst>
            </p:cNvPr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3554;p68">
              <a:extLst>
                <a:ext uri="{FF2B5EF4-FFF2-40B4-BE49-F238E27FC236}">
                  <a16:creationId xmlns:a16="http://schemas.microsoft.com/office/drawing/2014/main" id="{124E9D5A-FC1C-F25F-010C-5F638003D85A}"/>
                </a:ext>
              </a:extLst>
            </p:cNvPr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3555;p68">
              <a:extLst>
                <a:ext uri="{FF2B5EF4-FFF2-40B4-BE49-F238E27FC236}">
                  <a16:creationId xmlns:a16="http://schemas.microsoft.com/office/drawing/2014/main" id="{7C8879EA-7D73-D40C-6809-520335CCAA3B}"/>
                </a:ext>
              </a:extLst>
            </p:cNvPr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3556;p68">
              <a:extLst>
                <a:ext uri="{FF2B5EF4-FFF2-40B4-BE49-F238E27FC236}">
                  <a16:creationId xmlns:a16="http://schemas.microsoft.com/office/drawing/2014/main" id="{C915FC32-7BDC-3914-C36F-FE7ACB7B18E7}"/>
                </a:ext>
              </a:extLst>
            </p:cNvPr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3557;p68">
              <a:extLst>
                <a:ext uri="{FF2B5EF4-FFF2-40B4-BE49-F238E27FC236}">
                  <a16:creationId xmlns:a16="http://schemas.microsoft.com/office/drawing/2014/main" id="{FAA43ED2-A37E-AFF5-2D05-21637F341753}"/>
                </a:ext>
              </a:extLst>
            </p:cNvPr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3558;p68">
              <a:extLst>
                <a:ext uri="{FF2B5EF4-FFF2-40B4-BE49-F238E27FC236}">
                  <a16:creationId xmlns:a16="http://schemas.microsoft.com/office/drawing/2014/main" id="{56EA21C2-4DB9-31A7-2CC8-FF6930F556A4}"/>
                </a:ext>
              </a:extLst>
            </p:cNvPr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3559;p68">
              <a:extLst>
                <a:ext uri="{FF2B5EF4-FFF2-40B4-BE49-F238E27FC236}">
                  <a16:creationId xmlns:a16="http://schemas.microsoft.com/office/drawing/2014/main" id="{64EC2CE9-092E-F4CB-6AB5-0D84A34016BE}"/>
                </a:ext>
              </a:extLst>
            </p:cNvPr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3560;p68">
              <a:extLst>
                <a:ext uri="{FF2B5EF4-FFF2-40B4-BE49-F238E27FC236}">
                  <a16:creationId xmlns:a16="http://schemas.microsoft.com/office/drawing/2014/main" id="{93ECD875-1032-C796-C257-B38546FCA91F}"/>
                </a:ext>
              </a:extLst>
            </p:cNvPr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3561;p68">
              <a:extLst>
                <a:ext uri="{FF2B5EF4-FFF2-40B4-BE49-F238E27FC236}">
                  <a16:creationId xmlns:a16="http://schemas.microsoft.com/office/drawing/2014/main" id="{CF8BFAE3-DCF0-49A7-ECC6-C761C051CA4F}"/>
                </a:ext>
              </a:extLst>
            </p:cNvPr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3562;p68">
              <a:extLst>
                <a:ext uri="{FF2B5EF4-FFF2-40B4-BE49-F238E27FC236}">
                  <a16:creationId xmlns:a16="http://schemas.microsoft.com/office/drawing/2014/main" id="{6CE68368-678B-D024-C013-A0BAE171AECF}"/>
                </a:ext>
              </a:extLst>
            </p:cNvPr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3563;p68">
              <a:extLst>
                <a:ext uri="{FF2B5EF4-FFF2-40B4-BE49-F238E27FC236}">
                  <a16:creationId xmlns:a16="http://schemas.microsoft.com/office/drawing/2014/main" id="{75EEA387-8DD5-9837-61CA-92CF0611D5C9}"/>
                </a:ext>
              </a:extLst>
            </p:cNvPr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3564;p68">
              <a:extLst>
                <a:ext uri="{FF2B5EF4-FFF2-40B4-BE49-F238E27FC236}">
                  <a16:creationId xmlns:a16="http://schemas.microsoft.com/office/drawing/2014/main" id="{4699DA15-C46C-D822-2E84-30233C15607A}"/>
                </a:ext>
              </a:extLst>
            </p:cNvPr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3565;p68">
              <a:extLst>
                <a:ext uri="{FF2B5EF4-FFF2-40B4-BE49-F238E27FC236}">
                  <a16:creationId xmlns:a16="http://schemas.microsoft.com/office/drawing/2014/main" id="{A94EDE31-CB32-3DC4-DCF5-B92885C14E62}"/>
                </a:ext>
              </a:extLst>
            </p:cNvPr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3566;p68">
              <a:extLst>
                <a:ext uri="{FF2B5EF4-FFF2-40B4-BE49-F238E27FC236}">
                  <a16:creationId xmlns:a16="http://schemas.microsoft.com/office/drawing/2014/main" id="{08AD193A-A1BD-FEAB-897F-0154EFDA14FF}"/>
                </a:ext>
              </a:extLst>
            </p:cNvPr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3567;p68">
              <a:extLst>
                <a:ext uri="{FF2B5EF4-FFF2-40B4-BE49-F238E27FC236}">
                  <a16:creationId xmlns:a16="http://schemas.microsoft.com/office/drawing/2014/main" id="{00ED01F2-40E6-90C5-FCF4-1D521E584FC7}"/>
                </a:ext>
              </a:extLst>
            </p:cNvPr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3568;p68">
              <a:extLst>
                <a:ext uri="{FF2B5EF4-FFF2-40B4-BE49-F238E27FC236}">
                  <a16:creationId xmlns:a16="http://schemas.microsoft.com/office/drawing/2014/main" id="{3786B29F-FF10-D170-7891-E7514CFC8122}"/>
                </a:ext>
              </a:extLst>
            </p:cNvPr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3569;p68">
              <a:extLst>
                <a:ext uri="{FF2B5EF4-FFF2-40B4-BE49-F238E27FC236}">
                  <a16:creationId xmlns:a16="http://schemas.microsoft.com/office/drawing/2014/main" id="{7CC19839-6749-3B91-0AE2-51FBF829883C}"/>
                </a:ext>
              </a:extLst>
            </p:cNvPr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3570;p68">
              <a:extLst>
                <a:ext uri="{FF2B5EF4-FFF2-40B4-BE49-F238E27FC236}">
                  <a16:creationId xmlns:a16="http://schemas.microsoft.com/office/drawing/2014/main" id="{CB95924B-5859-8CBC-9272-8A76796377AA}"/>
                </a:ext>
              </a:extLst>
            </p:cNvPr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3571;p68">
              <a:extLst>
                <a:ext uri="{FF2B5EF4-FFF2-40B4-BE49-F238E27FC236}">
                  <a16:creationId xmlns:a16="http://schemas.microsoft.com/office/drawing/2014/main" id="{36143ED1-2F3B-7260-23C4-D6C1A40A3410}"/>
                </a:ext>
              </a:extLst>
            </p:cNvPr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3572;p68">
              <a:extLst>
                <a:ext uri="{FF2B5EF4-FFF2-40B4-BE49-F238E27FC236}">
                  <a16:creationId xmlns:a16="http://schemas.microsoft.com/office/drawing/2014/main" id="{C7735D4B-3D3C-FC60-6D00-6D7B4E6FB3E0}"/>
                </a:ext>
              </a:extLst>
            </p:cNvPr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3573;p68">
              <a:extLst>
                <a:ext uri="{FF2B5EF4-FFF2-40B4-BE49-F238E27FC236}">
                  <a16:creationId xmlns:a16="http://schemas.microsoft.com/office/drawing/2014/main" id="{E20CECD9-CA8F-BF51-5EB5-44751B97F33F}"/>
                </a:ext>
              </a:extLst>
            </p:cNvPr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3574;p68">
              <a:extLst>
                <a:ext uri="{FF2B5EF4-FFF2-40B4-BE49-F238E27FC236}">
                  <a16:creationId xmlns:a16="http://schemas.microsoft.com/office/drawing/2014/main" id="{84915B57-82D3-B2AF-5A1E-A5C87A14245C}"/>
                </a:ext>
              </a:extLst>
            </p:cNvPr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3575;p68">
              <a:extLst>
                <a:ext uri="{FF2B5EF4-FFF2-40B4-BE49-F238E27FC236}">
                  <a16:creationId xmlns:a16="http://schemas.microsoft.com/office/drawing/2014/main" id="{44078D50-92AF-9B1A-9822-E61FB604A3CA}"/>
                </a:ext>
              </a:extLst>
            </p:cNvPr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3576;p68">
              <a:extLst>
                <a:ext uri="{FF2B5EF4-FFF2-40B4-BE49-F238E27FC236}">
                  <a16:creationId xmlns:a16="http://schemas.microsoft.com/office/drawing/2014/main" id="{789FC3D6-2CD3-D6E9-5862-71574EFFA8DB}"/>
                </a:ext>
              </a:extLst>
            </p:cNvPr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3577;p68">
              <a:extLst>
                <a:ext uri="{FF2B5EF4-FFF2-40B4-BE49-F238E27FC236}">
                  <a16:creationId xmlns:a16="http://schemas.microsoft.com/office/drawing/2014/main" id="{4333ABC4-0A1E-661F-E4CD-5B3866C7A574}"/>
                </a:ext>
              </a:extLst>
            </p:cNvPr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3578;p68">
              <a:extLst>
                <a:ext uri="{FF2B5EF4-FFF2-40B4-BE49-F238E27FC236}">
                  <a16:creationId xmlns:a16="http://schemas.microsoft.com/office/drawing/2014/main" id="{C882B6CB-E49F-4E60-7E10-7C68A5F08E68}"/>
                </a:ext>
              </a:extLst>
            </p:cNvPr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3579;p68">
              <a:extLst>
                <a:ext uri="{FF2B5EF4-FFF2-40B4-BE49-F238E27FC236}">
                  <a16:creationId xmlns:a16="http://schemas.microsoft.com/office/drawing/2014/main" id="{3EA96396-AE68-E454-702D-D7F9568B0E19}"/>
                </a:ext>
              </a:extLst>
            </p:cNvPr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3580;p68">
              <a:extLst>
                <a:ext uri="{FF2B5EF4-FFF2-40B4-BE49-F238E27FC236}">
                  <a16:creationId xmlns:a16="http://schemas.microsoft.com/office/drawing/2014/main" id="{49CBD4FA-5F12-2E7B-8F64-A61F1A7B1933}"/>
                </a:ext>
              </a:extLst>
            </p:cNvPr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3581;p68">
              <a:extLst>
                <a:ext uri="{FF2B5EF4-FFF2-40B4-BE49-F238E27FC236}">
                  <a16:creationId xmlns:a16="http://schemas.microsoft.com/office/drawing/2014/main" id="{FA7D9376-CBE5-FED9-A10E-C16157A32D94}"/>
                </a:ext>
              </a:extLst>
            </p:cNvPr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3582;p68">
              <a:extLst>
                <a:ext uri="{FF2B5EF4-FFF2-40B4-BE49-F238E27FC236}">
                  <a16:creationId xmlns:a16="http://schemas.microsoft.com/office/drawing/2014/main" id="{AAC4CCD8-8C67-5BB5-C9ED-7D503C1E42EC}"/>
                </a:ext>
              </a:extLst>
            </p:cNvPr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3583;p68">
              <a:extLst>
                <a:ext uri="{FF2B5EF4-FFF2-40B4-BE49-F238E27FC236}">
                  <a16:creationId xmlns:a16="http://schemas.microsoft.com/office/drawing/2014/main" id="{25165ED8-AA62-3913-3C00-E2706567C2D0}"/>
                </a:ext>
              </a:extLst>
            </p:cNvPr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3584;p68">
              <a:extLst>
                <a:ext uri="{FF2B5EF4-FFF2-40B4-BE49-F238E27FC236}">
                  <a16:creationId xmlns:a16="http://schemas.microsoft.com/office/drawing/2014/main" id="{0380CBEE-39A7-44A3-5106-C292369649D1}"/>
                </a:ext>
              </a:extLst>
            </p:cNvPr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3585;p68">
              <a:extLst>
                <a:ext uri="{FF2B5EF4-FFF2-40B4-BE49-F238E27FC236}">
                  <a16:creationId xmlns:a16="http://schemas.microsoft.com/office/drawing/2014/main" id="{2A324590-2338-98F8-A164-0C66B25DFE7D}"/>
                </a:ext>
              </a:extLst>
            </p:cNvPr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3586;p68">
              <a:extLst>
                <a:ext uri="{FF2B5EF4-FFF2-40B4-BE49-F238E27FC236}">
                  <a16:creationId xmlns:a16="http://schemas.microsoft.com/office/drawing/2014/main" id="{371A400B-AC73-1A90-A54C-16090337D076}"/>
                </a:ext>
              </a:extLst>
            </p:cNvPr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3587;p68">
              <a:extLst>
                <a:ext uri="{FF2B5EF4-FFF2-40B4-BE49-F238E27FC236}">
                  <a16:creationId xmlns:a16="http://schemas.microsoft.com/office/drawing/2014/main" id="{68DEAE11-672A-4849-A69D-032D1C334743}"/>
                </a:ext>
              </a:extLst>
            </p:cNvPr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3588;p68">
              <a:extLst>
                <a:ext uri="{FF2B5EF4-FFF2-40B4-BE49-F238E27FC236}">
                  <a16:creationId xmlns:a16="http://schemas.microsoft.com/office/drawing/2014/main" id="{786CFD6E-6BCB-F21C-488B-D613989E1B09}"/>
                </a:ext>
              </a:extLst>
            </p:cNvPr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3589;p68">
              <a:extLst>
                <a:ext uri="{FF2B5EF4-FFF2-40B4-BE49-F238E27FC236}">
                  <a16:creationId xmlns:a16="http://schemas.microsoft.com/office/drawing/2014/main" id="{CE540FD7-382B-D886-402E-01943C657C90}"/>
                </a:ext>
              </a:extLst>
            </p:cNvPr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3590;p68">
              <a:extLst>
                <a:ext uri="{FF2B5EF4-FFF2-40B4-BE49-F238E27FC236}">
                  <a16:creationId xmlns:a16="http://schemas.microsoft.com/office/drawing/2014/main" id="{DEADB6BB-BA43-D587-EE64-8B703FBFDDCC}"/>
                </a:ext>
              </a:extLst>
            </p:cNvPr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3591;p68">
              <a:extLst>
                <a:ext uri="{FF2B5EF4-FFF2-40B4-BE49-F238E27FC236}">
                  <a16:creationId xmlns:a16="http://schemas.microsoft.com/office/drawing/2014/main" id="{6210DD49-F94A-14E6-53F6-AE99E402AFF0}"/>
                </a:ext>
              </a:extLst>
            </p:cNvPr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3592;p68">
              <a:extLst>
                <a:ext uri="{FF2B5EF4-FFF2-40B4-BE49-F238E27FC236}">
                  <a16:creationId xmlns:a16="http://schemas.microsoft.com/office/drawing/2014/main" id="{DFF05C88-9326-DA32-FB51-32432FAE55FD}"/>
                </a:ext>
              </a:extLst>
            </p:cNvPr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3593;p68">
              <a:extLst>
                <a:ext uri="{FF2B5EF4-FFF2-40B4-BE49-F238E27FC236}">
                  <a16:creationId xmlns:a16="http://schemas.microsoft.com/office/drawing/2014/main" id="{BC682DDF-06DC-57B2-28FB-06D60F696B62}"/>
                </a:ext>
              </a:extLst>
            </p:cNvPr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3594;p68">
              <a:extLst>
                <a:ext uri="{FF2B5EF4-FFF2-40B4-BE49-F238E27FC236}">
                  <a16:creationId xmlns:a16="http://schemas.microsoft.com/office/drawing/2014/main" id="{E1E08A1B-4537-AD92-CB06-9C27232F532C}"/>
                </a:ext>
              </a:extLst>
            </p:cNvPr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3595;p68">
              <a:extLst>
                <a:ext uri="{FF2B5EF4-FFF2-40B4-BE49-F238E27FC236}">
                  <a16:creationId xmlns:a16="http://schemas.microsoft.com/office/drawing/2014/main" id="{6F8FE8BE-3DA7-19ED-11C0-8964E32F90C1}"/>
                </a:ext>
              </a:extLst>
            </p:cNvPr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3596;p68">
              <a:extLst>
                <a:ext uri="{FF2B5EF4-FFF2-40B4-BE49-F238E27FC236}">
                  <a16:creationId xmlns:a16="http://schemas.microsoft.com/office/drawing/2014/main" id="{B7CF36A7-C69A-9FCF-B805-0C95353F46E1}"/>
                </a:ext>
              </a:extLst>
            </p:cNvPr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3597;p68">
              <a:extLst>
                <a:ext uri="{FF2B5EF4-FFF2-40B4-BE49-F238E27FC236}">
                  <a16:creationId xmlns:a16="http://schemas.microsoft.com/office/drawing/2014/main" id="{EDD5E290-A049-2F4A-68E9-304FEB58EA31}"/>
                </a:ext>
              </a:extLst>
            </p:cNvPr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3598;p68">
              <a:extLst>
                <a:ext uri="{FF2B5EF4-FFF2-40B4-BE49-F238E27FC236}">
                  <a16:creationId xmlns:a16="http://schemas.microsoft.com/office/drawing/2014/main" id="{914A0542-EA0A-B67F-992A-09E0D7439C9A}"/>
                </a:ext>
              </a:extLst>
            </p:cNvPr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3599;p68">
              <a:extLst>
                <a:ext uri="{FF2B5EF4-FFF2-40B4-BE49-F238E27FC236}">
                  <a16:creationId xmlns:a16="http://schemas.microsoft.com/office/drawing/2014/main" id="{5D5D2F0A-0165-E884-685B-CAC53B3B3566}"/>
                </a:ext>
              </a:extLst>
            </p:cNvPr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3600;p68">
              <a:extLst>
                <a:ext uri="{FF2B5EF4-FFF2-40B4-BE49-F238E27FC236}">
                  <a16:creationId xmlns:a16="http://schemas.microsoft.com/office/drawing/2014/main" id="{98251DBA-3FB8-643A-A58B-DBD896DF99CD}"/>
                </a:ext>
              </a:extLst>
            </p:cNvPr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3601;p68">
              <a:extLst>
                <a:ext uri="{FF2B5EF4-FFF2-40B4-BE49-F238E27FC236}">
                  <a16:creationId xmlns:a16="http://schemas.microsoft.com/office/drawing/2014/main" id="{429F63B9-1870-AEDD-3E05-692510273C0B}"/>
                </a:ext>
              </a:extLst>
            </p:cNvPr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3602;p68">
              <a:extLst>
                <a:ext uri="{FF2B5EF4-FFF2-40B4-BE49-F238E27FC236}">
                  <a16:creationId xmlns:a16="http://schemas.microsoft.com/office/drawing/2014/main" id="{33CC1292-4B08-2AF1-B5E2-706BCAC4CBF8}"/>
                </a:ext>
              </a:extLst>
            </p:cNvPr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3603;p68">
              <a:extLst>
                <a:ext uri="{FF2B5EF4-FFF2-40B4-BE49-F238E27FC236}">
                  <a16:creationId xmlns:a16="http://schemas.microsoft.com/office/drawing/2014/main" id="{843578C4-034C-48B9-9C5A-60685E254354}"/>
                </a:ext>
              </a:extLst>
            </p:cNvPr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3604;p68">
              <a:extLst>
                <a:ext uri="{FF2B5EF4-FFF2-40B4-BE49-F238E27FC236}">
                  <a16:creationId xmlns:a16="http://schemas.microsoft.com/office/drawing/2014/main" id="{1E43DFFB-63CF-B4D7-E2B7-D95532F47438}"/>
                </a:ext>
              </a:extLst>
            </p:cNvPr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3605;p68">
              <a:extLst>
                <a:ext uri="{FF2B5EF4-FFF2-40B4-BE49-F238E27FC236}">
                  <a16:creationId xmlns:a16="http://schemas.microsoft.com/office/drawing/2014/main" id="{A6023E90-F2EF-5B5A-642D-DBD464B7374D}"/>
                </a:ext>
              </a:extLst>
            </p:cNvPr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3606;p68">
              <a:extLst>
                <a:ext uri="{FF2B5EF4-FFF2-40B4-BE49-F238E27FC236}">
                  <a16:creationId xmlns:a16="http://schemas.microsoft.com/office/drawing/2014/main" id="{2CE2914C-DE4A-2D49-28CF-E1213A88F2E5}"/>
                </a:ext>
              </a:extLst>
            </p:cNvPr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3607;p68">
              <a:extLst>
                <a:ext uri="{FF2B5EF4-FFF2-40B4-BE49-F238E27FC236}">
                  <a16:creationId xmlns:a16="http://schemas.microsoft.com/office/drawing/2014/main" id="{4C02EEB2-B420-4375-98E3-BE5D86FD0A9D}"/>
                </a:ext>
              </a:extLst>
            </p:cNvPr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3608;p68">
              <a:extLst>
                <a:ext uri="{FF2B5EF4-FFF2-40B4-BE49-F238E27FC236}">
                  <a16:creationId xmlns:a16="http://schemas.microsoft.com/office/drawing/2014/main" id="{19734539-54CF-3CDC-47E6-7FAB8A7048C1}"/>
                </a:ext>
              </a:extLst>
            </p:cNvPr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3609;p68">
              <a:extLst>
                <a:ext uri="{FF2B5EF4-FFF2-40B4-BE49-F238E27FC236}">
                  <a16:creationId xmlns:a16="http://schemas.microsoft.com/office/drawing/2014/main" id="{D823C1C4-E181-12E2-BE7D-902458FB2C0A}"/>
                </a:ext>
              </a:extLst>
            </p:cNvPr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3610;p68">
              <a:extLst>
                <a:ext uri="{FF2B5EF4-FFF2-40B4-BE49-F238E27FC236}">
                  <a16:creationId xmlns:a16="http://schemas.microsoft.com/office/drawing/2014/main" id="{F3546B82-4449-4054-505E-89903DAB859F}"/>
                </a:ext>
              </a:extLst>
            </p:cNvPr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3611;p68">
              <a:extLst>
                <a:ext uri="{FF2B5EF4-FFF2-40B4-BE49-F238E27FC236}">
                  <a16:creationId xmlns:a16="http://schemas.microsoft.com/office/drawing/2014/main" id="{305F8B4F-A26E-9EF5-6B00-1627F79F95C2}"/>
                </a:ext>
              </a:extLst>
            </p:cNvPr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3612;p68">
              <a:extLst>
                <a:ext uri="{FF2B5EF4-FFF2-40B4-BE49-F238E27FC236}">
                  <a16:creationId xmlns:a16="http://schemas.microsoft.com/office/drawing/2014/main" id="{557E9E56-6E18-8C73-38DB-739CDDE0BF63}"/>
                </a:ext>
              </a:extLst>
            </p:cNvPr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3613;p68">
              <a:extLst>
                <a:ext uri="{FF2B5EF4-FFF2-40B4-BE49-F238E27FC236}">
                  <a16:creationId xmlns:a16="http://schemas.microsoft.com/office/drawing/2014/main" id="{A1E2941C-8E29-B56D-2B79-16C0992FEE20}"/>
                </a:ext>
              </a:extLst>
            </p:cNvPr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3614;p68">
              <a:extLst>
                <a:ext uri="{FF2B5EF4-FFF2-40B4-BE49-F238E27FC236}">
                  <a16:creationId xmlns:a16="http://schemas.microsoft.com/office/drawing/2014/main" id="{F8891F1E-D24C-3C66-1E40-38EC913B88A3}"/>
                </a:ext>
              </a:extLst>
            </p:cNvPr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3615;p68">
              <a:extLst>
                <a:ext uri="{FF2B5EF4-FFF2-40B4-BE49-F238E27FC236}">
                  <a16:creationId xmlns:a16="http://schemas.microsoft.com/office/drawing/2014/main" id="{9D428704-CBDD-7004-0ED1-400EE1DA8058}"/>
                </a:ext>
              </a:extLst>
            </p:cNvPr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3616;p68">
              <a:extLst>
                <a:ext uri="{FF2B5EF4-FFF2-40B4-BE49-F238E27FC236}">
                  <a16:creationId xmlns:a16="http://schemas.microsoft.com/office/drawing/2014/main" id="{623B105F-001A-0F34-6953-A9E1A923B5D5}"/>
                </a:ext>
              </a:extLst>
            </p:cNvPr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3617;p68">
              <a:extLst>
                <a:ext uri="{FF2B5EF4-FFF2-40B4-BE49-F238E27FC236}">
                  <a16:creationId xmlns:a16="http://schemas.microsoft.com/office/drawing/2014/main" id="{26E005F8-D053-887C-1BE7-E564FEA3248A}"/>
                </a:ext>
              </a:extLst>
            </p:cNvPr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3618;p68">
              <a:extLst>
                <a:ext uri="{FF2B5EF4-FFF2-40B4-BE49-F238E27FC236}">
                  <a16:creationId xmlns:a16="http://schemas.microsoft.com/office/drawing/2014/main" id="{BFC4C71B-5A55-212E-42CB-B715474ABA7E}"/>
                </a:ext>
              </a:extLst>
            </p:cNvPr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3619;p68">
              <a:extLst>
                <a:ext uri="{FF2B5EF4-FFF2-40B4-BE49-F238E27FC236}">
                  <a16:creationId xmlns:a16="http://schemas.microsoft.com/office/drawing/2014/main" id="{32EDB3D0-A2DD-90E4-84C0-6F3FB1E8D760}"/>
                </a:ext>
              </a:extLst>
            </p:cNvPr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3620;p68">
              <a:extLst>
                <a:ext uri="{FF2B5EF4-FFF2-40B4-BE49-F238E27FC236}">
                  <a16:creationId xmlns:a16="http://schemas.microsoft.com/office/drawing/2014/main" id="{DAD12505-9867-9206-E5B4-1C60FB9E057D}"/>
                </a:ext>
              </a:extLst>
            </p:cNvPr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3621;p68">
              <a:extLst>
                <a:ext uri="{FF2B5EF4-FFF2-40B4-BE49-F238E27FC236}">
                  <a16:creationId xmlns:a16="http://schemas.microsoft.com/office/drawing/2014/main" id="{D922DCE3-E0FE-EEE8-D843-AE9AD83E0432}"/>
                </a:ext>
              </a:extLst>
            </p:cNvPr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3622;p68">
              <a:extLst>
                <a:ext uri="{FF2B5EF4-FFF2-40B4-BE49-F238E27FC236}">
                  <a16:creationId xmlns:a16="http://schemas.microsoft.com/office/drawing/2014/main" id="{A7EECFA0-FDCA-8992-E45A-1B28F71A571C}"/>
                </a:ext>
              </a:extLst>
            </p:cNvPr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3623;p68">
              <a:extLst>
                <a:ext uri="{FF2B5EF4-FFF2-40B4-BE49-F238E27FC236}">
                  <a16:creationId xmlns:a16="http://schemas.microsoft.com/office/drawing/2014/main" id="{2E5F8C53-86F1-FD7B-B6F7-99E0003E3D4F}"/>
                </a:ext>
              </a:extLst>
            </p:cNvPr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3624;p68">
              <a:extLst>
                <a:ext uri="{FF2B5EF4-FFF2-40B4-BE49-F238E27FC236}">
                  <a16:creationId xmlns:a16="http://schemas.microsoft.com/office/drawing/2014/main" id="{7554393F-E316-A542-66D9-4752953C9432}"/>
                </a:ext>
              </a:extLst>
            </p:cNvPr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3625;p68">
              <a:extLst>
                <a:ext uri="{FF2B5EF4-FFF2-40B4-BE49-F238E27FC236}">
                  <a16:creationId xmlns:a16="http://schemas.microsoft.com/office/drawing/2014/main" id="{B9F52272-414C-727E-2A1F-702C87BF7CB3}"/>
                </a:ext>
              </a:extLst>
            </p:cNvPr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3626;p68">
              <a:extLst>
                <a:ext uri="{FF2B5EF4-FFF2-40B4-BE49-F238E27FC236}">
                  <a16:creationId xmlns:a16="http://schemas.microsoft.com/office/drawing/2014/main" id="{7F9463D2-F37B-EB13-CD77-D3DA6225DFFD}"/>
                </a:ext>
              </a:extLst>
            </p:cNvPr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3627;p68">
              <a:extLst>
                <a:ext uri="{FF2B5EF4-FFF2-40B4-BE49-F238E27FC236}">
                  <a16:creationId xmlns:a16="http://schemas.microsoft.com/office/drawing/2014/main" id="{5DA9FFDE-D509-80D5-30BD-E36397623781}"/>
                </a:ext>
              </a:extLst>
            </p:cNvPr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3628;p68">
              <a:extLst>
                <a:ext uri="{FF2B5EF4-FFF2-40B4-BE49-F238E27FC236}">
                  <a16:creationId xmlns:a16="http://schemas.microsoft.com/office/drawing/2014/main" id="{2BAC661E-E3C5-89B8-108F-8913EA58ED5F}"/>
                </a:ext>
              </a:extLst>
            </p:cNvPr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3629;p68">
              <a:extLst>
                <a:ext uri="{FF2B5EF4-FFF2-40B4-BE49-F238E27FC236}">
                  <a16:creationId xmlns:a16="http://schemas.microsoft.com/office/drawing/2014/main" id="{36E9F2B7-B8D9-F938-622A-ED65DD5FB53D}"/>
                </a:ext>
              </a:extLst>
            </p:cNvPr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3630;p68">
              <a:extLst>
                <a:ext uri="{FF2B5EF4-FFF2-40B4-BE49-F238E27FC236}">
                  <a16:creationId xmlns:a16="http://schemas.microsoft.com/office/drawing/2014/main" id="{F7BF5568-48D3-3A30-0358-6631DE313C5D}"/>
                </a:ext>
              </a:extLst>
            </p:cNvPr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3631;p68">
              <a:extLst>
                <a:ext uri="{FF2B5EF4-FFF2-40B4-BE49-F238E27FC236}">
                  <a16:creationId xmlns:a16="http://schemas.microsoft.com/office/drawing/2014/main" id="{B815C5C8-80D9-2B83-A504-8392BF45CD25}"/>
                </a:ext>
              </a:extLst>
            </p:cNvPr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3632;p68">
              <a:extLst>
                <a:ext uri="{FF2B5EF4-FFF2-40B4-BE49-F238E27FC236}">
                  <a16:creationId xmlns:a16="http://schemas.microsoft.com/office/drawing/2014/main" id="{CADF9942-47EB-F0E7-1D18-5CC7C8B7A018}"/>
                </a:ext>
              </a:extLst>
            </p:cNvPr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3633;p68">
              <a:extLst>
                <a:ext uri="{FF2B5EF4-FFF2-40B4-BE49-F238E27FC236}">
                  <a16:creationId xmlns:a16="http://schemas.microsoft.com/office/drawing/2014/main" id="{31C52BA6-54A6-5E05-1B43-FE6B51DB8E22}"/>
                </a:ext>
              </a:extLst>
            </p:cNvPr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3634;p68">
              <a:extLst>
                <a:ext uri="{FF2B5EF4-FFF2-40B4-BE49-F238E27FC236}">
                  <a16:creationId xmlns:a16="http://schemas.microsoft.com/office/drawing/2014/main" id="{02944AED-6BD1-4387-7DDB-F79068314ADA}"/>
                </a:ext>
              </a:extLst>
            </p:cNvPr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3635;p68">
              <a:extLst>
                <a:ext uri="{FF2B5EF4-FFF2-40B4-BE49-F238E27FC236}">
                  <a16:creationId xmlns:a16="http://schemas.microsoft.com/office/drawing/2014/main" id="{4C0EE3AE-656D-594F-BDDD-B90C00B2A707}"/>
                </a:ext>
              </a:extLst>
            </p:cNvPr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3636;p68">
              <a:extLst>
                <a:ext uri="{FF2B5EF4-FFF2-40B4-BE49-F238E27FC236}">
                  <a16:creationId xmlns:a16="http://schemas.microsoft.com/office/drawing/2014/main" id="{FF33E348-A668-18D0-62B6-6B68251B0E3D}"/>
                </a:ext>
              </a:extLst>
            </p:cNvPr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3637;p68">
              <a:extLst>
                <a:ext uri="{FF2B5EF4-FFF2-40B4-BE49-F238E27FC236}">
                  <a16:creationId xmlns:a16="http://schemas.microsoft.com/office/drawing/2014/main" id="{BE2C8EA0-071F-B35F-A632-A958B674A044}"/>
                </a:ext>
              </a:extLst>
            </p:cNvPr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3638;p68">
              <a:extLst>
                <a:ext uri="{FF2B5EF4-FFF2-40B4-BE49-F238E27FC236}">
                  <a16:creationId xmlns:a16="http://schemas.microsoft.com/office/drawing/2014/main" id="{6699D587-346C-26F6-B7A2-2240537E02BC}"/>
                </a:ext>
              </a:extLst>
            </p:cNvPr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3639;p68">
              <a:extLst>
                <a:ext uri="{FF2B5EF4-FFF2-40B4-BE49-F238E27FC236}">
                  <a16:creationId xmlns:a16="http://schemas.microsoft.com/office/drawing/2014/main" id="{3CD165A1-31C1-495A-29BA-E061240A1467}"/>
                </a:ext>
              </a:extLst>
            </p:cNvPr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3640;p68">
              <a:extLst>
                <a:ext uri="{FF2B5EF4-FFF2-40B4-BE49-F238E27FC236}">
                  <a16:creationId xmlns:a16="http://schemas.microsoft.com/office/drawing/2014/main" id="{82F5FE20-50C0-CB83-6308-B17F561B441B}"/>
                </a:ext>
              </a:extLst>
            </p:cNvPr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3641;p68">
              <a:extLst>
                <a:ext uri="{FF2B5EF4-FFF2-40B4-BE49-F238E27FC236}">
                  <a16:creationId xmlns:a16="http://schemas.microsoft.com/office/drawing/2014/main" id="{DEFA7CFF-4D99-0D04-1AB0-BEB36CDE8E49}"/>
                </a:ext>
              </a:extLst>
            </p:cNvPr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3642;p68">
              <a:extLst>
                <a:ext uri="{FF2B5EF4-FFF2-40B4-BE49-F238E27FC236}">
                  <a16:creationId xmlns:a16="http://schemas.microsoft.com/office/drawing/2014/main" id="{71988BB6-0D1A-1E6E-F06D-200F21104F7F}"/>
                </a:ext>
              </a:extLst>
            </p:cNvPr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3643;p68">
              <a:extLst>
                <a:ext uri="{FF2B5EF4-FFF2-40B4-BE49-F238E27FC236}">
                  <a16:creationId xmlns:a16="http://schemas.microsoft.com/office/drawing/2014/main" id="{A0CD9909-FDF8-C55E-1EE0-C809E269040C}"/>
                </a:ext>
              </a:extLst>
            </p:cNvPr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3644;p68">
              <a:extLst>
                <a:ext uri="{FF2B5EF4-FFF2-40B4-BE49-F238E27FC236}">
                  <a16:creationId xmlns:a16="http://schemas.microsoft.com/office/drawing/2014/main" id="{C184B994-C140-5AF3-E45E-4195DE65B437}"/>
                </a:ext>
              </a:extLst>
            </p:cNvPr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3645;p68">
              <a:extLst>
                <a:ext uri="{FF2B5EF4-FFF2-40B4-BE49-F238E27FC236}">
                  <a16:creationId xmlns:a16="http://schemas.microsoft.com/office/drawing/2014/main" id="{043AF309-50B7-916C-C807-49F748604AA9}"/>
                </a:ext>
              </a:extLst>
            </p:cNvPr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3646;p68">
              <a:extLst>
                <a:ext uri="{FF2B5EF4-FFF2-40B4-BE49-F238E27FC236}">
                  <a16:creationId xmlns:a16="http://schemas.microsoft.com/office/drawing/2014/main" id="{D8E265FE-447A-BB39-676A-1E9A2B43539A}"/>
                </a:ext>
              </a:extLst>
            </p:cNvPr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3647;p68">
              <a:extLst>
                <a:ext uri="{FF2B5EF4-FFF2-40B4-BE49-F238E27FC236}">
                  <a16:creationId xmlns:a16="http://schemas.microsoft.com/office/drawing/2014/main" id="{7F7E6F3C-7F35-7B32-AD5A-C218157F29E3}"/>
                </a:ext>
              </a:extLst>
            </p:cNvPr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3648;p68">
              <a:extLst>
                <a:ext uri="{FF2B5EF4-FFF2-40B4-BE49-F238E27FC236}">
                  <a16:creationId xmlns:a16="http://schemas.microsoft.com/office/drawing/2014/main" id="{E646C416-C71E-4808-3465-C1D85F9CD436}"/>
                </a:ext>
              </a:extLst>
            </p:cNvPr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3649;p68">
              <a:extLst>
                <a:ext uri="{FF2B5EF4-FFF2-40B4-BE49-F238E27FC236}">
                  <a16:creationId xmlns:a16="http://schemas.microsoft.com/office/drawing/2014/main" id="{17DA6641-468F-1D2A-BC4D-D9CA3EEAD669}"/>
                </a:ext>
              </a:extLst>
            </p:cNvPr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3650;p68">
              <a:extLst>
                <a:ext uri="{FF2B5EF4-FFF2-40B4-BE49-F238E27FC236}">
                  <a16:creationId xmlns:a16="http://schemas.microsoft.com/office/drawing/2014/main" id="{A8EE2FD7-DD23-8352-BA37-83A7D11A90E0}"/>
                </a:ext>
              </a:extLst>
            </p:cNvPr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3651;p68">
              <a:extLst>
                <a:ext uri="{FF2B5EF4-FFF2-40B4-BE49-F238E27FC236}">
                  <a16:creationId xmlns:a16="http://schemas.microsoft.com/office/drawing/2014/main" id="{9617D6DA-42AC-EFA5-4FC5-F36FDFAF31AB}"/>
                </a:ext>
              </a:extLst>
            </p:cNvPr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3652;p68">
              <a:extLst>
                <a:ext uri="{FF2B5EF4-FFF2-40B4-BE49-F238E27FC236}">
                  <a16:creationId xmlns:a16="http://schemas.microsoft.com/office/drawing/2014/main" id="{4E593857-F9CC-2172-A350-FD8EA4417B1D}"/>
                </a:ext>
              </a:extLst>
            </p:cNvPr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3653;p68">
              <a:extLst>
                <a:ext uri="{FF2B5EF4-FFF2-40B4-BE49-F238E27FC236}">
                  <a16:creationId xmlns:a16="http://schemas.microsoft.com/office/drawing/2014/main" id="{0B5B27E3-9D6C-50EA-5E39-27F12C90C129}"/>
                </a:ext>
              </a:extLst>
            </p:cNvPr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3654;p68">
              <a:extLst>
                <a:ext uri="{FF2B5EF4-FFF2-40B4-BE49-F238E27FC236}">
                  <a16:creationId xmlns:a16="http://schemas.microsoft.com/office/drawing/2014/main" id="{FEF36A3F-D390-5F00-DD0E-12FA58DA503A}"/>
                </a:ext>
              </a:extLst>
            </p:cNvPr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3655;p68">
              <a:extLst>
                <a:ext uri="{FF2B5EF4-FFF2-40B4-BE49-F238E27FC236}">
                  <a16:creationId xmlns:a16="http://schemas.microsoft.com/office/drawing/2014/main" id="{FA05DA71-5CE4-B3E3-47D5-39646F006D3F}"/>
                </a:ext>
              </a:extLst>
            </p:cNvPr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3656;p68">
              <a:extLst>
                <a:ext uri="{FF2B5EF4-FFF2-40B4-BE49-F238E27FC236}">
                  <a16:creationId xmlns:a16="http://schemas.microsoft.com/office/drawing/2014/main" id="{8330C273-677D-BAE1-8FF4-6A616EF3177F}"/>
                </a:ext>
              </a:extLst>
            </p:cNvPr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3657;p68">
              <a:extLst>
                <a:ext uri="{FF2B5EF4-FFF2-40B4-BE49-F238E27FC236}">
                  <a16:creationId xmlns:a16="http://schemas.microsoft.com/office/drawing/2014/main" id="{FC9C0190-5618-5AC9-46ED-FBA85092910B}"/>
                </a:ext>
              </a:extLst>
            </p:cNvPr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3658;p68">
              <a:extLst>
                <a:ext uri="{FF2B5EF4-FFF2-40B4-BE49-F238E27FC236}">
                  <a16:creationId xmlns:a16="http://schemas.microsoft.com/office/drawing/2014/main" id="{DAB97ED0-064C-B668-4D4E-70F1BE823A35}"/>
                </a:ext>
              </a:extLst>
            </p:cNvPr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3659;p68">
              <a:extLst>
                <a:ext uri="{FF2B5EF4-FFF2-40B4-BE49-F238E27FC236}">
                  <a16:creationId xmlns:a16="http://schemas.microsoft.com/office/drawing/2014/main" id="{249CA769-15A7-3FD6-1D3F-8BE2F16CCECF}"/>
                </a:ext>
              </a:extLst>
            </p:cNvPr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3660;p68">
              <a:extLst>
                <a:ext uri="{FF2B5EF4-FFF2-40B4-BE49-F238E27FC236}">
                  <a16:creationId xmlns:a16="http://schemas.microsoft.com/office/drawing/2014/main" id="{68D6F0F4-ACFE-B47F-7180-A2D48513D145}"/>
                </a:ext>
              </a:extLst>
            </p:cNvPr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3661;p68">
              <a:extLst>
                <a:ext uri="{FF2B5EF4-FFF2-40B4-BE49-F238E27FC236}">
                  <a16:creationId xmlns:a16="http://schemas.microsoft.com/office/drawing/2014/main" id="{433D1E1D-6155-9C7A-2D9F-2911E8939710}"/>
                </a:ext>
              </a:extLst>
            </p:cNvPr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3662;p68">
              <a:extLst>
                <a:ext uri="{FF2B5EF4-FFF2-40B4-BE49-F238E27FC236}">
                  <a16:creationId xmlns:a16="http://schemas.microsoft.com/office/drawing/2014/main" id="{F3EE1EA8-5AE6-A5D6-6B00-64845D391108}"/>
                </a:ext>
              </a:extLst>
            </p:cNvPr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3663;p68">
              <a:extLst>
                <a:ext uri="{FF2B5EF4-FFF2-40B4-BE49-F238E27FC236}">
                  <a16:creationId xmlns:a16="http://schemas.microsoft.com/office/drawing/2014/main" id="{3B47B24D-E67D-C273-ABFF-9DA92B75AB18}"/>
                </a:ext>
              </a:extLst>
            </p:cNvPr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3664;p68">
              <a:extLst>
                <a:ext uri="{FF2B5EF4-FFF2-40B4-BE49-F238E27FC236}">
                  <a16:creationId xmlns:a16="http://schemas.microsoft.com/office/drawing/2014/main" id="{2801D934-DC03-C28C-FA72-1EE123522E9D}"/>
                </a:ext>
              </a:extLst>
            </p:cNvPr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3665;p68">
              <a:extLst>
                <a:ext uri="{FF2B5EF4-FFF2-40B4-BE49-F238E27FC236}">
                  <a16:creationId xmlns:a16="http://schemas.microsoft.com/office/drawing/2014/main" id="{287E54EA-A148-7ECE-A3D1-28B56D93F1DA}"/>
                </a:ext>
              </a:extLst>
            </p:cNvPr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3666;p68">
              <a:extLst>
                <a:ext uri="{FF2B5EF4-FFF2-40B4-BE49-F238E27FC236}">
                  <a16:creationId xmlns:a16="http://schemas.microsoft.com/office/drawing/2014/main" id="{6695ABE4-0DD7-E254-5CC0-15AE6B3465E0}"/>
                </a:ext>
              </a:extLst>
            </p:cNvPr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3667;p68">
              <a:extLst>
                <a:ext uri="{FF2B5EF4-FFF2-40B4-BE49-F238E27FC236}">
                  <a16:creationId xmlns:a16="http://schemas.microsoft.com/office/drawing/2014/main" id="{DCEC5556-19F3-1A94-5F1B-C803AC78F73A}"/>
                </a:ext>
              </a:extLst>
            </p:cNvPr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3668;p68">
              <a:extLst>
                <a:ext uri="{FF2B5EF4-FFF2-40B4-BE49-F238E27FC236}">
                  <a16:creationId xmlns:a16="http://schemas.microsoft.com/office/drawing/2014/main" id="{34F5AE14-86F5-16CC-164D-998E730E7D69}"/>
                </a:ext>
              </a:extLst>
            </p:cNvPr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3669;p68">
              <a:extLst>
                <a:ext uri="{FF2B5EF4-FFF2-40B4-BE49-F238E27FC236}">
                  <a16:creationId xmlns:a16="http://schemas.microsoft.com/office/drawing/2014/main" id="{32A11CAF-FE8C-575D-999A-559590F188B5}"/>
                </a:ext>
              </a:extLst>
            </p:cNvPr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3670;p68">
              <a:extLst>
                <a:ext uri="{FF2B5EF4-FFF2-40B4-BE49-F238E27FC236}">
                  <a16:creationId xmlns:a16="http://schemas.microsoft.com/office/drawing/2014/main" id="{7C651ECC-265A-A381-28E6-0940C5DF692A}"/>
                </a:ext>
              </a:extLst>
            </p:cNvPr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3671;p68">
              <a:extLst>
                <a:ext uri="{FF2B5EF4-FFF2-40B4-BE49-F238E27FC236}">
                  <a16:creationId xmlns:a16="http://schemas.microsoft.com/office/drawing/2014/main" id="{3CB19CC8-5BA6-B657-5EAA-96B48A537B32}"/>
                </a:ext>
              </a:extLst>
            </p:cNvPr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3672;p68">
              <a:extLst>
                <a:ext uri="{FF2B5EF4-FFF2-40B4-BE49-F238E27FC236}">
                  <a16:creationId xmlns:a16="http://schemas.microsoft.com/office/drawing/2014/main" id="{66036B59-1D55-F0D6-4FE8-D0F8A5F7DCB9}"/>
                </a:ext>
              </a:extLst>
            </p:cNvPr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3673;p68">
              <a:extLst>
                <a:ext uri="{FF2B5EF4-FFF2-40B4-BE49-F238E27FC236}">
                  <a16:creationId xmlns:a16="http://schemas.microsoft.com/office/drawing/2014/main" id="{340D0AA0-C541-5A1D-D6EC-643FD68827DE}"/>
                </a:ext>
              </a:extLst>
            </p:cNvPr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3674;p68">
              <a:extLst>
                <a:ext uri="{FF2B5EF4-FFF2-40B4-BE49-F238E27FC236}">
                  <a16:creationId xmlns:a16="http://schemas.microsoft.com/office/drawing/2014/main" id="{D4295C43-C948-95B3-EE12-899856D80584}"/>
                </a:ext>
              </a:extLst>
            </p:cNvPr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3675;p68">
              <a:extLst>
                <a:ext uri="{FF2B5EF4-FFF2-40B4-BE49-F238E27FC236}">
                  <a16:creationId xmlns:a16="http://schemas.microsoft.com/office/drawing/2014/main" id="{441812CC-2A82-0E70-D348-F6302BFC4614}"/>
                </a:ext>
              </a:extLst>
            </p:cNvPr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3676;p68">
              <a:extLst>
                <a:ext uri="{FF2B5EF4-FFF2-40B4-BE49-F238E27FC236}">
                  <a16:creationId xmlns:a16="http://schemas.microsoft.com/office/drawing/2014/main" id="{564870F5-DD78-9D00-C3DE-6F5AE249262A}"/>
                </a:ext>
              </a:extLst>
            </p:cNvPr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3677;p68">
              <a:extLst>
                <a:ext uri="{FF2B5EF4-FFF2-40B4-BE49-F238E27FC236}">
                  <a16:creationId xmlns:a16="http://schemas.microsoft.com/office/drawing/2014/main" id="{5F425573-10CD-30A1-9621-F3E8A08C113C}"/>
                </a:ext>
              </a:extLst>
            </p:cNvPr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3678;p68">
              <a:extLst>
                <a:ext uri="{FF2B5EF4-FFF2-40B4-BE49-F238E27FC236}">
                  <a16:creationId xmlns:a16="http://schemas.microsoft.com/office/drawing/2014/main" id="{B0C99DAD-C61A-737D-6D72-B69487791115}"/>
                </a:ext>
              </a:extLst>
            </p:cNvPr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3679;p68">
              <a:extLst>
                <a:ext uri="{FF2B5EF4-FFF2-40B4-BE49-F238E27FC236}">
                  <a16:creationId xmlns:a16="http://schemas.microsoft.com/office/drawing/2014/main" id="{4547D62D-12B1-E2EF-D530-D55D564D3F1E}"/>
                </a:ext>
              </a:extLst>
            </p:cNvPr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3680;p68">
              <a:extLst>
                <a:ext uri="{FF2B5EF4-FFF2-40B4-BE49-F238E27FC236}">
                  <a16:creationId xmlns:a16="http://schemas.microsoft.com/office/drawing/2014/main" id="{2E33871C-4A5E-B184-B401-3EB0293AEAE3}"/>
                </a:ext>
              </a:extLst>
            </p:cNvPr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3681;p68">
              <a:extLst>
                <a:ext uri="{FF2B5EF4-FFF2-40B4-BE49-F238E27FC236}">
                  <a16:creationId xmlns:a16="http://schemas.microsoft.com/office/drawing/2014/main" id="{B2305104-02AA-39DB-5655-A3F25F399BA5}"/>
                </a:ext>
              </a:extLst>
            </p:cNvPr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3682;p68">
              <a:extLst>
                <a:ext uri="{FF2B5EF4-FFF2-40B4-BE49-F238E27FC236}">
                  <a16:creationId xmlns:a16="http://schemas.microsoft.com/office/drawing/2014/main" id="{CB4E61F1-2926-7C87-47E9-F807284741FD}"/>
                </a:ext>
              </a:extLst>
            </p:cNvPr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3683;p68">
              <a:extLst>
                <a:ext uri="{FF2B5EF4-FFF2-40B4-BE49-F238E27FC236}">
                  <a16:creationId xmlns:a16="http://schemas.microsoft.com/office/drawing/2014/main" id="{98C13A50-1D2B-C578-A715-6EF0DBFF7AB8}"/>
                </a:ext>
              </a:extLst>
            </p:cNvPr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3684;p68">
              <a:extLst>
                <a:ext uri="{FF2B5EF4-FFF2-40B4-BE49-F238E27FC236}">
                  <a16:creationId xmlns:a16="http://schemas.microsoft.com/office/drawing/2014/main" id="{3D15BB1F-1F31-8ACF-F08C-433936842E98}"/>
                </a:ext>
              </a:extLst>
            </p:cNvPr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3685;p68">
              <a:extLst>
                <a:ext uri="{FF2B5EF4-FFF2-40B4-BE49-F238E27FC236}">
                  <a16:creationId xmlns:a16="http://schemas.microsoft.com/office/drawing/2014/main" id="{16361E7B-BB03-A20F-52B5-1AECE8A8DBFB}"/>
                </a:ext>
              </a:extLst>
            </p:cNvPr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3686;p68">
              <a:extLst>
                <a:ext uri="{FF2B5EF4-FFF2-40B4-BE49-F238E27FC236}">
                  <a16:creationId xmlns:a16="http://schemas.microsoft.com/office/drawing/2014/main" id="{813173DE-9F25-DA72-4208-073917F04149}"/>
                </a:ext>
              </a:extLst>
            </p:cNvPr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3687;p68">
              <a:extLst>
                <a:ext uri="{FF2B5EF4-FFF2-40B4-BE49-F238E27FC236}">
                  <a16:creationId xmlns:a16="http://schemas.microsoft.com/office/drawing/2014/main" id="{DF837C6A-9EA9-F7F1-5551-8EE165B412A0}"/>
                </a:ext>
              </a:extLst>
            </p:cNvPr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3688;p68">
              <a:extLst>
                <a:ext uri="{FF2B5EF4-FFF2-40B4-BE49-F238E27FC236}">
                  <a16:creationId xmlns:a16="http://schemas.microsoft.com/office/drawing/2014/main" id="{CF37F1B2-EE28-747F-5DBA-9DB2E4239DC9}"/>
                </a:ext>
              </a:extLst>
            </p:cNvPr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3689;p68">
              <a:extLst>
                <a:ext uri="{FF2B5EF4-FFF2-40B4-BE49-F238E27FC236}">
                  <a16:creationId xmlns:a16="http://schemas.microsoft.com/office/drawing/2014/main" id="{6FCA6520-F645-A3DB-5DEF-9BF7B4A5553B}"/>
                </a:ext>
              </a:extLst>
            </p:cNvPr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3690;p68">
              <a:extLst>
                <a:ext uri="{FF2B5EF4-FFF2-40B4-BE49-F238E27FC236}">
                  <a16:creationId xmlns:a16="http://schemas.microsoft.com/office/drawing/2014/main" id="{3C7317B8-508C-8148-9E9A-0DA64943F134}"/>
                </a:ext>
              </a:extLst>
            </p:cNvPr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3691;p68">
              <a:extLst>
                <a:ext uri="{FF2B5EF4-FFF2-40B4-BE49-F238E27FC236}">
                  <a16:creationId xmlns:a16="http://schemas.microsoft.com/office/drawing/2014/main" id="{FB964B55-7E40-50A5-3682-60592175E78A}"/>
                </a:ext>
              </a:extLst>
            </p:cNvPr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3692;p68">
              <a:extLst>
                <a:ext uri="{FF2B5EF4-FFF2-40B4-BE49-F238E27FC236}">
                  <a16:creationId xmlns:a16="http://schemas.microsoft.com/office/drawing/2014/main" id="{3A9B457F-7120-18EF-7367-1E550969443D}"/>
                </a:ext>
              </a:extLst>
            </p:cNvPr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3693;p68">
              <a:extLst>
                <a:ext uri="{FF2B5EF4-FFF2-40B4-BE49-F238E27FC236}">
                  <a16:creationId xmlns:a16="http://schemas.microsoft.com/office/drawing/2014/main" id="{4562E01F-5818-C0EE-BD6F-371274758880}"/>
                </a:ext>
              </a:extLst>
            </p:cNvPr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3694;p68">
              <a:extLst>
                <a:ext uri="{FF2B5EF4-FFF2-40B4-BE49-F238E27FC236}">
                  <a16:creationId xmlns:a16="http://schemas.microsoft.com/office/drawing/2014/main" id="{8115EB0C-6AC3-3597-2FB8-9E316787BBED}"/>
                </a:ext>
              </a:extLst>
            </p:cNvPr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3695;p68">
              <a:extLst>
                <a:ext uri="{FF2B5EF4-FFF2-40B4-BE49-F238E27FC236}">
                  <a16:creationId xmlns:a16="http://schemas.microsoft.com/office/drawing/2014/main" id="{A3298D1A-61C6-E872-3695-235166A3CF2A}"/>
                </a:ext>
              </a:extLst>
            </p:cNvPr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3696;p68">
              <a:extLst>
                <a:ext uri="{FF2B5EF4-FFF2-40B4-BE49-F238E27FC236}">
                  <a16:creationId xmlns:a16="http://schemas.microsoft.com/office/drawing/2014/main" id="{AC4BE85D-A74B-DF32-D04B-2F08D50004EC}"/>
                </a:ext>
              </a:extLst>
            </p:cNvPr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3697;p68">
              <a:extLst>
                <a:ext uri="{FF2B5EF4-FFF2-40B4-BE49-F238E27FC236}">
                  <a16:creationId xmlns:a16="http://schemas.microsoft.com/office/drawing/2014/main" id="{750CE7CF-256C-573E-084A-9734310282CD}"/>
                </a:ext>
              </a:extLst>
            </p:cNvPr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3698;p68">
              <a:extLst>
                <a:ext uri="{FF2B5EF4-FFF2-40B4-BE49-F238E27FC236}">
                  <a16:creationId xmlns:a16="http://schemas.microsoft.com/office/drawing/2014/main" id="{FD8970B5-D073-95BB-CAAC-14048CA359F0}"/>
                </a:ext>
              </a:extLst>
            </p:cNvPr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3699;p68">
              <a:extLst>
                <a:ext uri="{FF2B5EF4-FFF2-40B4-BE49-F238E27FC236}">
                  <a16:creationId xmlns:a16="http://schemas.microsoft.com/office/drawing/2014/main" id="{7B1AFD32-A6A3-D56D-6C46-E5A1ADAC2A57}"/>
                </a:ext>
              </a:extLst>
            </p:cNvPr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3700;p68">
              <a:extLst>
                <a:ext uri="{FF2B5EF4-FFF2-40B4-BE49-F238E27FC236}">
                  <a16:creationId xmlns:a16="http://schemas.microsoft.com/office/drawing/2014/main" id="{7E10A087-8A2F-FB09-8EB3-8195D11950A9}"/>
                </a:ext>
              </a:extLst>
            </p:cNvPr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3701;p68">
              <a:extLst>
                <a:ext uri="{FF2B5EF4-FFF2-40B4-BE49-F238E27FC236}">
                  <a16:creationId xmlns:a16="http://schemas.microsoft.com/office/drawing/2014/main" id="{D8A89F49-2319-6EE7-AD77-320C24CDC2E4}"/>
                </a:ext>
              </a:extLst>
            </p:cNvPr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3702;p68">
              <a:extLst>
                <a:ext uri="{FF2B5EF4-FFF2-40B4-BE49-F238E27FC236}">
                  <a16:creationId xmlns:a16="http://schemas.microsoft.com/office/drawing/2014/main" id="{1ABD2505-FA84-40F9-5498-3AAE71F84233}"/>
                </a:ext>
              </a:extLst>
            </p:cNvPr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3703;p68">
              <a:extLst>
                <a:ext uri="{FF2B5EF4-FFF2-40B4-BE49-F238E27FC236}">
                  <a16:creationId xmlns:a16="http://schemas.microsoft.com/office/drawing/2014/main" id="{7CD15C2D-C873-B491-2EEC-FC71D9D0A80C}"/>
                </a:ext>
              </a:extLst>
            </p:cNvPr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3704;p68">
              <a:extLst>
                <a:ext uri="{FF2B5EF4-FFF2-40B4-BE49-F238E27FC236}">
                  <a16:creationId xmlns:a16="http://schemas.microsoft.com/office/drawing/2014/main" id="{CDA25420-A273-FBE4-F7CD-22959EC2E59D}"/>
                </a:ext>
              </a:extLst>
            </p:cNvPr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3705;p68">
              <a:extLst>
                <a:ext uri="{FF2B5EF4-FFF2-40B4-BE49-F238E27FC236}">
                  <a16:creationId xmlns:a16="http://schemas.microsoft.com/office/drawing/2014/main" id="{57CB0D7C-FA0E-E342-7D02-2B077A69178C}"/>
                </a:ext>
              </a:extLst>
            </p:cNvPr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3706;p68">
              <a:extLst>
                <a:ext uri="{FF2B5EF4-FFF2-40B4-BE49-F238E27FC236}">
                  <a16:creationId xmlns:a16="http://schemas.microsoft.com/office/drawing/2014/main" id="{B04B2E6B-9AB1-D5CE-64E7-AB503C410097}"/>
                </a:ext>
              </a:extLst>
            </p:cNvPr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3707;p68">
              <a:extLst>
                <a:ext uri="{FF2B5EF4-FFF2-40B4-BE49-F238E27FC236}">
                  <a16:creationId xmlns:a16="http://schemas.microsoft.com/office/drawing/2014/main" id="{5B8A59AE-8341-32F9-B73D-113BDD28A835}"/>
                </a:ext>
              </a:extLst>
            </p:cNvPr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3708;p68">
              <a:extLst>
                <a:ext uri="{FF2B5EF4-FFF2-40B4-BE49-F238E27FC236}">
                  <a16:creationId xmlns:a16="http://schemas.microsoft.com/office/drawing/2014/main" id="{B5FF4F44-C740-F1C8-D790-D384AD29ACBC}"/>
                </a:ext>
              </a:extLst>
            </p:cNvPr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3709;p68">
              <a:extLst>
                <a:ext uri="{FF2B5EF4-FFF2-40B4-BE49-F238E27FC236}">
                  <a16:creationId xmlns:a16="http://schemas.microsoft.com/office/drawing/2014/main" id="{42448846-9D45-B804-A3F9-5502C33FABF1}"/>
                </a:ext>
              </a:extLst>
            </p:cNvPr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3710;p68">
              <a:extLst>
                <a:ext uri="{FF2B5EF4-FFF2-40B4-BE49-F238E27FC236}">
                  <a16:creationId xmlns:a16="http://schemas.microsoft.com/office/drawing/2014/main" id="{8C4226D5-F794-2BB7-F2A7-AF19729DDBAB}"/>
                </a:ext>
              </a:extLst>
            </p:cNvPr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3711;p68">
              <a:extLst>
                <a:ext uri="{FF2B5EF4-FFF2-40B4-BE49-F238E27FC236}">
                  <a16:creationId xmlns:a16="http://schemas.microsoft.com/office/drawing/2014/main" id="{F44C8CD2-7200-AD0F-6A6D-63E7E13CEA7D}"/>
                </a:ext>
              </a:extLst>
            </p:cNvPr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3712;p68">
              <a:extLst>
                <a:ext uri="{FF2B5EF4-FFF2-40B4-BE49-F238E27FC236}">
                  <a16:creationId xmlns:a16="http://schemas.microsoft.com/office/drawing/2014/main" id="{6AF19AF9-DD95-92C3-BC3E-5B3C30BF6683}"/>
                </a:ext>
              </a:extLst>
            </p:cNvPr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3713;p68">
              <a:extLst>
                <a:ext uri="{FF2B5EF4-FFF2-40B4-BE49-F238E27FC236}">
                  <a16:creationId xmlns:a16="http://schemas.microsoft.com/office/drawing/2014/main" id="{6DD30B40-9A7A-1EE6-44B3-BE11448C808F}"/>
                </a:ext>
              </a:extLst>
            </p:cNvPr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3714;p68">
              <a:extLst>
                <a:ext uri="{FF2B5EF4-FFF2-40B4-BE49-F238E27FC236}">
                  <a16:creationId xmlns:a16="http://schemas.microsoft.com/office/drawing/2014/main" id="{24ED53E3-CAE0-0854-4AED-C4ABB301BB00}"/>
                </a:ext>
              </a:extLst>
            </p:cNvPr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3715;p68">
              <a:extLst>
                <a:ext uri="{FF2B5EF4-FFF2-40B4-BE49-F238E27FC236}">
                  <a16:creationId xmlns:a16="http://schemas.microsoft.com/office/drawing/2014/main" id="{7C17E835-998A-91F3-D0D9-CF96AD5B9514}"/>
                </a:ext>
              </a:extLst>
            </p:cNvPr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3716;p68">
              <a:extLst>
                <a:ext uri="{FF2B5EF4-FFF2-40B4-BE49-F238E27FC236}">
                  <a16:creationId xmlns:a16="http://schemas.microsoft.com/office/drawing/2014/main" id="{385A4E88-21D8-6732-E5A3-B172B9DBA311}"/>
                </a:ext>
              </a:extLst>
            </p:cNvPr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3717;p68">
              <a:extLst>
                <a:ext uri="{FF2B5EF4-FFF2-40B4-BE49-F238E27FC236}">
                  <a16:creationId xmlns:a16="http://schemas.microsoft.com/office/drawing/2014/main" id="{6CF22DB4-12C7-4F27-8B51-3EF9DECAEBBF}"/>
                </a:ext>
              </a:extLst>
            </p:cNvPr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3718;p68">
              <a:extLst>
                <a:ext uri="{FF2B5EF4-FFF2-40B4-BE49-F238E27FC236}">
                  <a16:creationId xmlns:a16="http://schemas.microsoft.com/office/drawing/2014/main" id="{983CF816-9023-08CC-911A-DFA506C9D7FD}"/>
                </a:ext>
              </a:extLst>
            </p:cNvPr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3719;p68">
              <a:extLst>
                <a:ext uri="{FF2B5EF4-FFF2-40B4-BE49-F238E27FC236}">
                  <a16:creationId xmlns:a16="http://schemas.microsoft.com/office/drawing/2014/main" id="{03A7F227-5EA9-AA0D-7B11-4384275E0D98}"/>
                </a:ext>
              </a:extLst>
            </p:cNvPr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3720;p68">
              <a:extLst>
                <a:ext uri="{FF2B5EF4-FFF2-40B4-BE49-F238E27FC236}">
                  <a16:creationId xmlns:a16="http://schemas.microsoft.com/office/drawing/2014/main" id="{D067CC73-3504-4C86-DCDE-962CD08CD5B5}"/>
                </a:ext>
              </a:extLst>
            </p:cNvPr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3721;p68">
              <a:extLst>
                <a:ext uri="{FF2B5EF4-FFF2-40B4-BE49-F238E27FC236}">
                  <a16:creationId xmlns:a16="http://schemas.microsoft.com/office/drawing/2014/main" id="{6D013D30-AFF4-E6A8-53E6-E15CE4672244}"/>
                </a:ext>
              </a:extLst>
            </p:cNvPr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3722;p68">
              <a:extLst>
                <a:ext uri="{FF2B5EF4-FFF2-40B4-BE49-F238E27FC236}">
                  <a16:creationId xmlns:a16="http://schemas.microsoft.com/office/drawing/2014/main" id="{CC6779BB-E50F-1962-909B-5A13AE766ECF}"/>
                </a:ext>
              </a:extLst>
            </p:cNvPr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3723;p68">
              <a:extLst>
                <a:ext uri="{FF2B5EF4-FFF2-40B4-BE49-F238E27FC236}">
                  <a16:creationId xmlns:a16="http://schemas.microsoft.com/office/drawing/2014/main" id="{4976B6CB-2B11-E776-F858-E9E2D79CE04A}"/>
                </a:ext>
              </a:extLst>
            </p:cNvPr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3724;p68">
              <a:extLst>
                <a:ext uri="{FF2B5EF4-FFF2-40B4-BE49-F238E27FC236}">
                  <a16:creationId xmlns:a16="http://schemas.microsoft.com/office/drawing/2014/main" id="{240B9AB4-4FB1-2653-52BD-441271A63B45}"/>
                </a:ext>
              </a:extLst>
            </p:cNvPr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3725;p68">
              <a:extLst>
                <a:ext uri="{FF2B5EF4-FFF2-40B4-BE49-F238E27FC236}">
                  <a16:creationId xmlns:a16="http://schemas.microsoft.com/office/drawing/2014/main" id="{35250003-28B4-72A4-7894-3C8C106CCAEC}"/>
                </a:ext>
              </a:extLst>
            </p:cNvPr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3726;p68">
              <a:extLst>
                <a:ext uri="{FF2B5EF4-FFF2-40B4-BE49-F238E27FC236}">
                  <a16:creationId xmlns:a16="http://schemas.microsoft.com/office/drawing/2014/main" id="{A113E96A-56F6-3250-495A-97D3E2FE7864}"/>
                </a:ext>
              </a:extLst>
            </p:cNvPr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3727;p68">
              <a:extLst>
                <a:ext uri="{FF2B5EF4-FFF2-40B4-BE49-F238E27FC236}">
                  <a16:creationId xmlns:a16="http://schemas.microsoft.com/office/drawing/2014/main" id="{031A1650-6909-29E0-061F-18E7904886F9}"/>
                </a:ext>
              </a:extLst>
            </p:cNvPr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3728;p68">
              <a:extLst>
                <a:ext uri="{FF2B5EF4-FFF2-40B4-BE49-F238E27FC236}">
                  <a16:creationId xmlns:a16="http://schemas.microsoft.com/office/drawing/2014/main" id="{856B408A-D3A6-32BF-F62C-C52F51DD63E0}"/>
                </a:ext>
              </a:extLst>
            </p:cNvPr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3729;p68">
              <a:extLst>
                <a:ext uri="{FF2B5EF4-FFF2-40B4-BE49-F238E27FC236}">
                  <a16:creationId xmlns:a16="http://schemas.microsoft.com/office/drawing/2014/main" id="{FCEDB27D-5CEC-EE8B-C48D-8C7138CF40FB}"/>
                </a:ext>
              </a:extLst>
            </p:cNvPr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3730;p68">
              <a:extLst>
                <a:ext uri="{FF2B5EF4-FFF2-40B4-BE49-F238E27FC236}">
                  <a16:creationId xmlns:a16="http://schemas.microsoft.com/office/drawing/2014/main" id="{85C5B78C-7F75-E15A-6C18-1A7E82733B87}"/>
                </a:ext>
              </a:extLst>
            </p:cNvPr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3731;p68">
              <a:extLst>
                <a:ext uri="{FF2B5EF4-FFF2-40B4-BE49-F238E27FC236}">
                  <a16:creationId xmlns:a16="http://schemas.microsoft.com/office/drawing/2014/main" id="{743BFD6D-C88B-917E-B494-CAC647779D38}"/>
                </a:ext>
              </a:extLst>
            </p:cNvPr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3732;p68">
              <a:extLst>
                <a:ext uri="{FF2B5EF4-FFF2-40B4-BE49-F238E27FC236}">
                  <a16:creationId xmlns:a16="http://schemas.microsoft.com/office/drawing/2014/main" id="{884C14FF-4BB4-063B-02EE-2BE0D3468116}"/>
                </a:ext>
              </a:extLst>
            </p:cNvPr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3733;p68">
              <a:extLst>
                <a:ext uri="{FF2B5EF4-FFF2-40B4-BE49-F238E27FC236}">
                  <a16:creationId xmlns:a16="http://schemas.microsoft.com/office/drawing/2014/main" id="{CFB0064F-4FD0-BAFC-79D3-929289DDB314}"/>
                </a:ext>
              </a:extLst>
            </p:cNvPr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3734;p68">
              <a:extLst>
                <a:ext uri="{FF2B5EF4-FFF2-40B4-BE49-F238E27FC236}">
                  <a16:creationId xmlns:a16="http://schemas.microsoft.com/office/drawing/2014/main" id="{EB6D2049-DFE9-FC3F-980B-490F528E5F8D}"/>
                </a:ext>
              </a:extLst>
            </p:cNvPr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3735;p68">
              <a:extLst>
                <a:ext uri="{FF2B5EF4-FFF2-40B4-BE49-F238E27FC236}">
                  <a16:creationId xmlns:a16="http://schemas.microsoft.com/office/drawing/2014/main" id="{D7C98046-F8FE-6A36-6479-A454693300AB}"/>
                </a:ext>
              </a:extLst>
            </p:cNvPr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3736;p68">
              <a:extLst>
                <a:ext uri="{FF2B5EF4-FFF2-40B4-BE49-F238E27FC236}">
                  <a16:creationId xmlns:a16="http://schemas.microsoft.com/office/drawing/2014/main" id="{CE525517-9F93-9FCC-B502-8EEFC8B30E09}"/>
                </a:ext>
              </a:extLst>
            </p:cNvPr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3737;p68">
              <a:extLst>
                <a:ext uri="{FF2B5EF4-FFF2-40B4-BE49-F238E27FC236}">
                  <a16:creationId xmlns:a16="http://schemas.microsoft.com/office/drawing/2014/main" id="{0E517B63-BADF-6219-877E-0405BE960FE8}"/>
                </a:ext>
              </a:extLst>
            </p:cNvPr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3738;p68">
              <a:extLst>
                <a:ext uri="{FF2B5EF4-FFF2-40B4-BE49-F238E27FC236}">
                  <a16:creationId xmlns:a16="http://schemas.microsoft.com/office/drawing/2014/main" id="{A55C29DB-35B6-8567-BD15-6313C272472E}"/>
                </a:ext>
              </a:extLst>
            </p:cNvPr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3739;p68">
              <a:extLst>
                <a:ext uri="{FF2B5EF4-FFF2-40B4-BE49-F238E27FC236}">
                  <a16:creationId xmlns:a16="http://schemas.microsoft.com/office/drawing/2014/main" id="{540F15C7-B392-D2E2-ED28-D5184D3A99E5}"/>
                </a:ext>
              </a:extLst>
            </p:cNvPr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3740;p68">
              <a:extLst>
                <a:ext uri="{FF2B5EF4-FFF2-40B4-BE49-F238E27FC236}">
                  <a16:creationId xmlns:a16="http://schemas.microsoft.com/office/drawing/2014/main" id="{AB7C1AED-5B4B-06BD-287F-05495261C325}"/>
                </a:ext>
              </a:extLst>
            </p:cNvPr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3741;p68">
              <a:extLst>
                <a:ext uri="{FF2B5EF4-FFF2-40B4-BE49-F238E27FC236}">
                  <a16:creationId xmlns:a16="http://schemas.microsoft.com/office/drawing/2014/main" id="{9A726AB4-A0A8-8654-93B8-0132AA791F07}"/>
                </a:ext>
              </a:extLst>
            </p:cNvPr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3742;p68">
              <a:extLst>
                <a:ext uri="{FF2B5EF4-FFF2-40B4-BE49-F238E27FC236}">
                  <a16:creationId xmlns:a16="http://schemas.microsoft.com/office/drawing/2014/main" id="{D485BBB8-1327-1C9A-C516-10F13C6802D5}"/>
                </a:ext>
              </a:extLst>
            </p:cNvPr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3743;p68">
              <a:extLst>
                <a:ext uri="{FF2B5EF4-FFF2-40B4-BE49-F238E27FC236}">
                  <a16:creationId xmlns:a16="http://schemas.microsoft.com/office/drawing/2014/main" id="{7144DA23-7B29-F9AF-2153-53F7CB3BE3C7}"/>
                </a:ext>
              </a:extLst>
            </p:cNvPr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3744;p68">
              <a:extLst>
                <a:ext uri="{FF2B5EF4-FFF2-40B4-BE49-F238E27FC236}">
                  <a16:creationId xmlns:a16="http://schemas.microsoft.com/office/drawing/2014/main" id="{8E9AF529-27A1-E231-C30B-C3A8A915822B}"/>
                </a:ext>
              </a:extLst>
            </p:cNvPr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3745;p68">
              <a:extLst>
                <a:ext uri="{FF2B5EF4-FFF2-40B4-BE49-F238E27FC236}">
                  <a16:creationId xmlns:a16="http://schemas.microsoft.com/office/drawing/2014/main" id="{76B16488-24D3-540D-AF4C-D0A79969FAE6}"/>
                </a:ext>
              </a:extLst>
            </p:cNvPr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3746;p68">
              <a:extLst>
                <a:ext uri="{FF2B5EF4-FFF2-40B4-BE49-F238E27FC236}">
                  <a16:creationId xmlns:a16="http://schemas.microsoft.com/office/drawing/2014/main" id="{941C5797-6B0D-DE29-BA3B-F0696EAD725D}"/>
                </a:ext>
              </a:extLst>
            </p:cNvPr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3747;p68">
              <a:extLst>
                <a:ext uri="{FF2B5EF4-FFF2-40B4-BE49-F238E27FC236}">
                  <a16:creationId xmlns:a16="http://schemas.microsoft.com/office/drawing/2014/main" id="{32E33A82-70BF-6C2D-AB58-DEBAB3942131}"/>
                </a:ext>
              </a:extLst>
            </p:cNvPr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3748;p68">
              <a:extLst>
                <a:ext uri="{FF2B5EF4-FFF2-40B4-BE49-F238E27FC236}">
                  <a16:creationId xmlns:a16="http://schemas.microsoft.com/office/drawing/2014/main" id="{70CD45FA-99FA-6BAA-882C-AEAB168D9374}"/>
                </a:ext>
              </a:extLst>
            </p:cNvPr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3749;p68">
              <a:extLst>
                <a:ext uri="{FF2B5EF4-FFF2-40B4-BE49-F238E27FC236}">
                  <a16:creationId xmlns:a16="http://schemas.microsoft.com/office/drawing/2014/main" id="{13F3CC3B-530E-D6D1-AF00-275543439441}"/>
                </a:ext>
              </a:extLst>
            </p:cNvPr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3750;p68">
              <a:extLst>
                <a:ext uri="{FF2B5EF4-FFF2-40B4-BE49-F238E27FC236}">
                  <a16:creationId xmlns:a16="http://schemas.microsoft.com/office/drawing/2014/main" id="{E4F271BC-1813-DE53-7758-BA480993D073}"/>
                </a:ext>
              </a:extLst>
            </p:cNvPr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3751;p68">
              <a:extLst>
                <a:ext uri="{FF2B5EF4-FFF2-40B4-BE49-F238E27FC236}">
                  <a16:creationId xmlns:a16="http://schemas.microsoft.com/office/drawing/2014/main" id="{CD6D5024-74DB-A815-FB65-98DF9B0C3D43}"/>
                </a:ext>
              </a:extLst>
            </p:cNvPr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3752;p68">
              <a:extLst>
                <a:ext uri="{FF2B5EF4-FFF2-40B4-BE49-F238E27FC236}">
                  <a16:creationId xmlns:a16="http://schemas.microsoft.com/office/drawing/2014/main" id="{6E20D076-7F2F-0D9E-56E7-464A8E6F8992}"/>
                </a:ext>
              </a:extLst>
            </p:cNvPr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3753;p68">
              <a:extLst>
                <a:ext uri="{FF2B5EF4-FFF2-40B4-BE49-F238E27FC236}">
                  <a16:creationId xmlns:a16="http://schemas.microsoft.com/office/drawing/2014/main" id="{7547BF0E-5BA6-4AA2-2EEA-A00D3F4FE977}"/>
                </a:ext>
              </a:extLst>
            </p:cNvPr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3754;p68">
              <a:extLst>
                <a:ext uri="{FF2B5EF4-FFF2-40B4-BE49-F238E27FC236}">
                  <a16:creationId xmlns:a16="http://schemas.microsoft.com/office/drawing/2014/main" id="{81EF0EC4-7210-2E9C-A6F2-8B169820F7EB}"/>
                </a:ext>
              </a:extLst>
            </p:cNvPr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3755;p68">
              <a:extLst>
                <a:ext uri="{FF2B5EF4-FFF2-40B4-BE49-F238E27FC236}">
                  <a16:creationId xmlns:a16="http://schemas.microsoft.com/office/drawing/2014/main" id="{AA97905F-70D4-9C7E-0A00-A1E9F1AD4441}"/>
                </a:ext>
              </a:extLst>
            </p:cNvPr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3756;p68">
              <a:extLst>
                <a:ext uri="{FF2B5EF4-FFF2-40B4-BE49-F238E27FC236}">
                  <a16:creationId xmlns:a16="http://schemas.microsoft.com/office/drawing/2014/main" id="{43D7EE7D-38AA-744F-AE8F-14090EFBD802}"/>
                </a:ext>
              </a:extLst>
            </p:cNvPr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3757;p68">
              <a:extLst>
                <a:ext uri="{FF2B5EF4-FFF2-40B4-BE49-F238E27FC236}">
                  <a16:creationId xmlns:a16="http://schemas.microsoft.com/office/drawing/2014/main" id="{954B86BF-9BE9-0BC2-EE23-7266D1261B6C}"/>
                </a:ext>
              </a:extLst>
            </p:cNvPr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3758;p68">
              <a:extLst>
                <a:ext uri="{FF2B5EF4-FFF2-40B4-BE49-F238E27FC236}">
                  <a16:creationId xmlns:a16="http://schemas.microsoft.com/office/drawing/2014/main" id="{C274E00C-41DC-9DEE-EADF-3817A6AD9109}"/>
                </a:ext>
              </a:extLst>
            </p:cNvPr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3759;p68">
              <a:extLst>
                <a:ext uri="{FF2B5EF4-FFF2-40B4-BE49-F238E27FC236}">
                  <a16:creationId xmlns:a16="http://schemas.microsoft.com/office/drawing/2014/main" id="{97A2A76C-C382-2CBB-C981-63E324416612}"/>
                </a:ext>
              </a:extLst>
            </p:cNvPr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3760;p68">
              <a:extLst>
                <a:ext uri="{FF2B5EF4-FFF2-40B4-BE49-F238E27FC236}">
                  <a16:creationId xmlns:a16="http://schemas.microsoft.com/office/drawing/2014/main" id="{34E014B6-0AA5-17CC-AE73-3C2DCECE4D20}"/>
                </a:ext>
              </a:extLst>
            </p:cNvPr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3761;p68">
              <a:extLst>
                <a:ext uri="{FF2B5EF4-FFF2-40B4-BE49-F238E27FC236}">
                  <a16:creationId xmlns:a16="http://schemas.microsoft.com/office/drawing/2014/main" id="{D2C4E830-B6FA-CFC8-E56A-A57A760B2CB7}"/>
                </a:ext>
              </a:extLst>
            </p:cNvPr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3762;p68">
              <a:extLst>
                <a:ext uri="{FF2B5EF4-FFF2-40B4-BE49-F238E27FC236}">
                  <a16:creationId xmlns:a16="http://schemas.microsoft.com/office/drawing/2014/main" id="{B83F2DCB-2444-0DED-E23F-937CC9EC2230}"/>
                </a:ext>
              </a:extLst>
            </p:cNvPr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3763;p68">
              <a:extLst>
                <a:ext uri="{FF2B5EF4-FFF2-40B4-BE49-F238E27FC236}">
                  <a16:creationId xmlns:a16="http://schemas.microsoft.com/office/drawing/2014/main" id="{AA02FD96-16EA-3CC4-BA7E-7652FAD889CA}"/>
                </a:ext>
              </a:extLst>
            </p:cNvPr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3764;p68">
              <a:extLst>
                <a:ext uri="{FF2B5EF4-FFF2-40B4-BE49-F238E27FC236}">
                  <a16:creationId xmlns:a16="http://schemas.microsoft.com/office/drawing/2014/main" id="{F4885322-8D0B-0141-1A8C-03E6CAB24659}"/>
                </a:ext>
              </a:extLst>
            </p:cNvPr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3765;p68">
              <a:extLst>
                <a:ext uri="{FF2B5EF4-FFF2-40B4-BE49-F238E27FC236}">
                  <a16:creationId xmlns:a16="http://schemas.microsoft.com/office/drawing/2014/main" id="{ABBE2C43-6051-5ACF-F150-548CEF9DD956}"/>
                </a:ext>
              </a:extLst>
            </p:cNvPr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3766;p68">
              <a:extLst>
                <a:ext uri="{FF2B5EF4-FFF2-40B4-BE49-F238E27FC236}">
                  <a16:creationId xmlns:a16="http://schemas.microsoft.com/office/drawing/2014/main" id="{F2CDA137-2423-6E37-7DEB-7F7BF6F18AEE}"/>
                </a:ext>
              </a:extLst>
            </p:cNvPr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3767;p68">
              <a:extLst>
                <a:ext uri="{FF2B5EF4-FFF2-40B4-BE49-F238E27FC236}">
                  <a16:creationId xmlns:a16="http://schemas.microsoft.com/office/drawing/2014/main" id="{B77939D6-2810-2D04-1A1C-9FC8763F4202}"/>
                </a:ext>
              </a:extLst>
            </p:cNvPr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3768;p68">
              <a:extLst>
                <a:ext uri="{FF2B5EF4-FFF2-40B4-BE49-F238E27FC236}">
                  <a16:creationId xmlns:a16="http://schemas.microsoft.com/office/drawing/2014/main" id="{5815BE12-45B6-290D-1541-160BD60FB45E}"/>
                </a:ext>
              </a:extLst>
            </p:cNvPr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3769;p68">
              <a:extLst>
                <a:ext uri="{FF2B5EF4-FFF2-40B4-BE49-F238E27FC236}">
                  <a16:creationId xmlns:a16="http://schemas.microsoft.com/office/drawing/2014/main" id="{0B04A9B4-E438-4A9E-90D3-D0B701121754}"/>
                </a:ext>
              </a:extLst>
            </p:cNvPr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3770;p68">
              <a:extLst>
                <a:ext uri="{FF2B5EF4-FFF2-40B4-BE49-F238E27FC236}">
                  <a16:creationId xmlns:a16="http://schemas.microsoft.com/office/drawing/2014/main" id="{D044BEE2-150A-C1D1-39C7-CCD24BA14930}"/>
                </a:ext>
              </a:extLst>
            </p:cNvPr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3771;p68">
              <a:extLst>
                <a:ext uri="{FF2B5EF4-FFF2-40B4-BE49-F238E27FC236}">
                  <a16:creationId xmlns:a16="http://schemas.microsoft.com/office/drawing/2014/main" id="{8B576C76-65D6-B5A4-7717-DEE9A8054AC8}"/>
                </a:ext>
              </a:extLst>
            </p:cNvPr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3772;p68">
              <a:extLst>
                <a:ext uri="{FF2B5EF4-FFF2-40B4-BE49-F238E27FC236}">
                  <a16:creationId xmlns:a16="http://schemas.microsoft.com/office/drawing/2014/main" id="{047F2FB5-7801-FD96-5148-9E7175C618A8}"/>
                </a:ext>
              </a:extLst>
            </p:cNvPr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3773;p68">
              <a:extLst>
                <a:ext uri="{FF2B5EF4-FFF2-40B4-BE49-F238E27FC236}">
                  <a16:creationId xmlns:a16="http://schemas.microsoft.com/office/drawing/2014/main" id="{662A93BE-B7C2-5B4E-49CC-7D3DD779F37C}"/>
                </a:ext>
              </a:extLst>
            </p:cNvPr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3774;p68">
              <a:extLst>
                <a:ext uri="{FF2B5EF4-FFF2-40B4-BE49-F238E27FC236}">
                  <a16:creationId xmlns:a16="http://schemas.microsoft.com/office/drawing/2014/main" id="{40CF30D8-54BE-E52C-A5E8-4FD66E4517C1}"/>
                </a:ext>
              </a:extLst>
            </p:cNvPr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3775;p68">
              <a:extLst>
                <a:ext uri="{FF2B5EF4-FFF2-40B4-BE49-F238E27FC236}">
                  <a16:creationId xmlns:a16="http://schemas.microsoft.com/office/drawing/2014/main" id="{0314B5BC-1CA6-0FAD-4896-9848A53B622F}"/>
                </a:ext>
              </a:extLst>
            </p:cNvPr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3776;p68">
              <a:extLst>
                <a:ext uri="{FF2B5EF4-FFF2-40B4-BE49-F238E27FC236}">
                  <a16:creationId xmlns:a16="http://schemas.microsoft.com/office/drawing/2014/main" id="{0E6BAA9B-CD20-7FCD-E7A1-BEA8A76D4C48}"/>
                </a:ext>
              </a:extLst>
            </p:cNvPr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3777;p68">
              <a:extLst>
                <a:ext uri="{FF2B5EF4-FFF2-40B4-BE49-F238E27FC236}">
                  <a16:creationId xmlns:a16="http://schemas.microsoft.com/office/drawing/2014/main" id="{1D885225-A219-AE5E-27BE-0EE75D311730}"/>
                </a:ext>
              </a:extLst>
            </p:cNvPr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3778;p68">
              <a:extLst>
                <a:ext uri="{FF2B5EF4-FFF2-40B4-BE49-F238E27FC236}">
                  <a16:creationId xmlns:a16="http://schemas.microsoft.com/office/drawing/2014/main" id="{88997370-21D6-40E5-1EC0-A4A211077FF5}"/>
                </a:ext>
              </a:extLst>
            </p:cNvPr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3779;p68">
              <a:extLst>
                <a:ext uri="{FF2B5EF4-FFF2-40B4-BE49-F238E27FC236}">
                  <a16:creationId xmlns:a16="http://schemas.microsoft.com/office/drawing/2014/main" id="{7BC5699E-2D99-A0C7-3754-2C8280C164EB}"/>
                </a:ext>
              </a:extLst>
            </p:cNvPr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3780;p68">
              <a:extLst>
                <a:ext uri="{FF2B5EF4-FFF2-40B4-BE49-F238E27FC236}">
                  <a16:creationId xmlns:a16="http://schemas.microsoft.com/office/drawing/2014/main" id="{C4369B55-D63A-576D-3A19-CBEF2C0E0A47}"/>
                </a:ext>
              </a:extLst>
            </p:cNvPr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3781;p68">
              <a:extLst>
                <a:ext uri="{FF2B5EF4-FFF2-40B4-BE49-F238E27FC236}">
                  <a16:creationId xmlns:a16="http://schemas.microsoft.com/office/drawing/2014/main" id="{5355C5E9-FC85-FCD6-3CBA-6752F29AE004}"/>
                </a:ext>
              </a:extLst>
            </p:cNvPr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3782;p68">
              <a:extLst>
                <a:ext uri="{FF2B5EF4-FFF2-40B4-BE49-F238E27FC236}">
                  <a16:creationId xmlns:a16="http://schemas.microsoft.com/office/drawing/2014/main" id="{0E276578-AA0B-1DF0-FED4-D414C45C0189}"/>
                </a:ext>
              </a:extLst>
            </p:cNvPr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3783;p68">
              <a:extLst>
                <a:ext uri="{FF2B5EF4-FFF2-40B4-BE49-F238E27FC236}">
                  <a16:creationId xmlns:a16="http://schemas.microsoft.com/office/drawing/2014/main" id="{B167E14E-135D-E292-B658-CDA21BE3080B}"/>
                </a:ext>
              </a:extLst>
            </p:cNvPr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3784;p68">
              <a:extLst>
                <a:ext uri="{FF2B5EF4-FFF2-40B4-BE49-F238E27FC236}">
                  <a16:creationId xmlns:a16="http://schemas.microsoft.com/office/drawing/2014/main" id="{F939E94D-154D-C1AF-A47B-C0DF677CC8DD}"/>
                </a:ext>
              </a:extLst>
            </p:cNvPr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3785;p68">
              <a:extLst>
                <a:ext uri="{FF2B5EF4-FFF2-40B4-BE49-F238E27FC236}">
                  <a16:creationId xmlns:a16="http://schemas.microsoft.com/office/drawing/2014/main" id="{0A7107EE-C6DA-7C36-AC6B-EECB2D88112D}"/>
                </a:ext>
              </a:extLst>
            </p:cNvPr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3786;p68">
              <a:extLst>
                <a:ext uri="{FF2B5EF4-FFF2-40B4-BE49-F238E27FC236}">
                  <a16:creationId xmlns:a16="http://schemas.microsoft.com/office/drawing/2014/main" id="{BC4ED3F1-828A-A04E-75AF-45ABA00F93A3}"/>
                </a:ext>
              </a:extLst>
            </p:cNvPr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3787;p68">
              <a:extLst>
                <a:ext uri="{FF2B5EF4-FFF2-40B4-BE49-F238E27FC236}">
                  <a16:creationId xmlns:a16="http://schemas.microsoft.com/office/drawing/2014/main" id="{6D7B3BA8-CBDB-7902-CDB3-7E855811972B}"/>
                </a:ext>
              </a:extLst>
            </p:cNvPr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3788;p68">
              <a:extLst>
                <a:ext uri="{FF2B5EF4-FFF2-40B4-BE49-F238E27FC236}">
                  <a16:creationId xmlns:a16="http://schemas.microsoft.com/office/drawing/2014/main" id="{C441BBE9-A978-DF4F-8848-D3690649FC01}"/>
                </a:ext>
              </a:extLst>
            </p:cNvPr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3789;p68">
              <a:extLst>
                <a:ext uri="{FF2B5EF4-FFF2-40B4-BE49-F238E27FC236}">
                  <a16:creationId xmlns:a16="http://schemas.microsoft.com/office/drawing/2014/main" id="{3089A534-2FE1-9FDC-8707-B75E095D9619}"/>
                </a:ext>
              </a:extLst>
            </p:cNvPr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3790;p68">
              <a:extLst>
                <a:ext uri="{FF2B5EF4-FFF2-40B4-BE49-F238E27FC236}">
                  <a16:creationId xmlns:a16="http://schemas.microsoft.com/office/drawing/2014/main" id="{BF32BAE7-ED96-E493-54A5-409FF363C382}"/>
                </a:ext>
              </a:extLst>
            </p:cNvPr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3791;p68">
              <a:extLst>
                <a:ext uri="{FF2B5EF4-FFF2-40B4-BE49-F238E27FC236}">
                  <a16:creationId xmlns:a16="http://schemas.microsoft.com/office/drawing/2014/main" id="{1078EFA9-E9D3-E837-F0E3-B0E0CE02A642}"/>
                </a:ext>
              </a:extLst>
            </p:cNvPr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3792;p68">
              <a:extLst>
                <a:ext uri="{FF2B5EF4-FFF2-40B4-BE49-F238E27FC236}">
                  <a16:creationId xmlns:a16="http://schemas.microsoft.com/office/drawing/2014/main" id="{37E00085-2136-496B-8044-6B19149094A7}"/>
                </a:ext>
              </a:extLst>
            </p:cNvPr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3793;p68">
              <a:extLst>
                <a:ext uri="{FF2B5EF4-FFF2-40B4-BE49-F238E27FC236}">
                  <a16:creationId xmlns:a16="http://schemas.microsoft.com/office/drawing/2014/main" id="{033FCEF7-F90C-65F3-E5C9-0A222BB77AC2}"/>
                </a:ext>
              </a:extLst>
            </p:cNvPr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3794;p68">
              <a:extLst>
                <a:ext uri="{FF2B5EF4-FFF2-40B4-BE49-F238E27FC236}">
                  <a16:creationId xmlns:a16="http://schemas.microsoft.com/office/drawing/2014/main" id="{3CBFDF91-04C8-2911-55CE-3C86CDBF5A15}"/>
                </a:ext>
              </a:extLst>
            </p:cNvPr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3795;p68">
              <a:extLst>
                <a:ext uri="{FF2B5EF4-FFF2-40B4-BE49-F238E27FC236}">
                  <a16:creationId xmlns:a16="http://schemas.microsoft.com/office/drawing/2014/main" id="{94676336-73B8-7D0E-C743-CDDDD6B5A4F0}"/>
                </a:ext>
              </a:extLst>
            </p:cNvPr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3796;p68">
              <a:extLst>
                <a:ext uri="{FF2B5EF4-FFF2-40B4-BE49-F238E27FC236}">
                  <a16:creationId xmlns:a16="http://schemas.microsoft.com/office/drawing/2014/main" id="{2B0B80C5-B256-7125-F873-BD2DD54F41AE}"/>
                </a:ext>
              </a:extLst>
            </p:cNvPr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3797;p68">
              <a:extLst>
                <a:ext uri="{FF2B5EF4-FFF2-40B4-BE49-F238E27FC236}">
                  <a16:creationId xmlns:a16="http://schemas.microsoft.com/office/drawing/2014/main" id="{53B43EDE-EE62-D9E1-C528-1D1AF20F0970}"/>
                </a:ext>
              </a:extLst>
            </p:cNvPr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3798;p68">
              <a:extLst>
                <a:ext uri="{FF2B5EF4-FFF2-40B4-BE49-F238E27FC236}">
                  <a16:creationId xmlns:a16="http://schemas.microsoft.com/office/drawing/2014/main" id="{C2FDD1F5-FE8C-05E8-C7FD-8ED6BA1D99B4}"/>
                </a:ext>
              </a:extLst>
            </p:cNvPr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3799;p68">
              <a:extLst>
                <a:ext uri="{FF2B5EF4-FFF2-40B4-BE49-F238E27FC236}">
                  <a16:creationId xmlns:a16="http://schemas.microsoft.com/office/drawing/2014/main" id="{6944B105-400D-27AC-D92A-031D50201928}"/>
                </a:ext>
              </a:extLst>
            </p:cNvPr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3800;p68">
              <a:extLst>
                <a:ext uri="{FF2B5EF4-FFF2-40B4-BE49-F238E27FC236}">
                  <a16:creationId xmlns:a16="http://schemas.microsoft.com/office/drawing/2014/main" id="{5417331A-2231-8DBB-0AEE-BE6447DBABFA}"/>
                </a:ext>
              </a:extLst>
            </p:cNvPr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3801;p68">
              <a:extLst>
                <a:ext uri="{FF2B5EF4-FFF2-40B4-BE49-F238E27FC236}">
                  <a16:creationId xmlns:a16="http://schemas.microsoft.com/office/drawing/2014/main" id="{D90173D7-D067-352B-1821-DAAB22C5CB45}"/>
                </a:ext>
              </a:extLst>
            </p:cNvPr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3802;p68">
              <a:extLst>
                <a:ext uri="{FF2B5EF4-FFF2-40B4-BE49-F238E27FC236}">
                  <a16:creationId xmlns:a16="http://schemas.microsoft.com/office/drawing/2014/main" id="{C035DC14-E5D4-B706-5172-12D21F44FAFD}"/>
                </a:ext>
              </a:extLst>
            </p:cNvPr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3803;p68">
              <a:extLst>
                <a:ext uri="{FF2B5EF4-FFF2-40B4-BE49-F238E27FC236}">
                  <a16:creationId xmlns:a16="http://schemas.microsoft.com/office/drawing/2014/main" id="{91C101CA-5470-8239-33EE-612793F932F0}"/>
                </a:ext>
              </a:extLst>
            </p:cNvPr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3804;p68">
              <a:extLst>
                <a:ext uri="{FF2B5EF4-FFF2-40B4-BE49-F238E27FC236}">
                  <a16:creationId xmlns:a16="http://schemas.microsoft.com/office/drawing/2014/main" id="{73178701-BD61-1EB9-5525-DCD0BC062F2A}"/>
                </a:ext>
              </a:extLst>
            </p:cNvPr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3805;p68">
              <a:extLst>
                <a:ext uri="{FF2B5EF4-FFF2-40B4-BE49-F238E27FC236}">
                  <a16:creationId xmlns:a16="http://schemas.microsoft.com/office/drawing/2014/main" id="{1DB49D57-68C4-6E6D-0F90-0C9DEEAD0535}"/>
                </a:ext>
              </a:extLst>
            </p:cNvPr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3806;p68">
              <a:extLst>
                <a:ext uri="{FF2B5EF4-FFF2-40B4-BE49-F238E27FC236}">
                  <a16:creationId xmlns:a16="http://schemas.microsoft.com/office/drawing/2014/main" id="{7F5F50C1-A30B-FCB3-DBCC-8DB7DCEE0161}"/>
                </a:ext>
              </a:extLst>
            </p:cNvPr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3807;p68">
              <a:extLst>
                <a:ext uri="{FF2B5EF4-FFF2-40B4-BE49-F238E27FC236}">
                  <a16:creationId xmlns:a16="http://schemas.microsoft.com/office/drawing/2014/main" id="{D751459B-8A4A-CF60-CFC0-EFC87CA5654F}"/>
                </a:ext>
              </a:extLst>
            </p:cNvPr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3808;p68">
              <a:extLst>
                <a:ext uri="{FF2B5EF4-FFF2-40B4-BE49-F238E27FC236}">
                  <a16:creationId xmlns:a16="http://schemas.microsoft.com/office/drawing/2014/main" id="{F57C28B9-813C-ED5D-5F88-D9CA72821553}"/>
                </a:ext>
              </a:extLst>
            </p:cNvPr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3809;p68">
              <a:extLst>
                <a:ext uri="{FF2B5EF4-FFF2-40B4-BE49-F238E27FC236}">
                  <a16:creationId xmlns:a16="http://schemas.microsoft.com/office/drawing/2014/main" id="{0A856FD8-A1CE-6E8E-4F06-D91B8B2B0058}"/>
                </a:ext>
              </a:extLst>
            </p:cNvPr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3810;p68">
              <a:extLst>
                <a:ext uri="{FF2B5EF4-FFF2-40B4-BE49-F238E27FC236}">
                  <a16:creationId xmlns:a16="http://schemas.microsoft.com/office/drawing/2014/main" id="{F4526CFE-07D4-B072-C1EC-D9EDCC34D794}"/>
                </a:ext>
              </a:extLst>
            </p:cNvPr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3811;p68">
              <a:extLst>
                <a:ext uri="{FF2B5EF4-FFF2-40B4-BE49-F238E27FC236}">
                  <a16:creationId xmlns:a16="http://schemas.microsoft.com/office/drawing/2014/main" id="{450CCB76-B02A-10F0-BEF6-6CAD63DD3D4F}"/>
                </a:ext>
              </a:extLst>
            </p:cNvPr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3812;p68">
              <a:extLst>
                <a:ext uri="{FF2B5EF4-FFF2-40B4-BE49-F238E27FC236}">
                  <a16:creationId xmlns:a16="http://schemas.microsoft.com/office/drawing/2014/main" id="{0212F451-6FC4-826A-B3DA-84F539015EC1}"/>
                </a:ext>
              </a:extLst>
            </p:cNvPr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3813;p68">
              <a:extLst>
                <a:ext uri="{FF2B5EF4-FFF2-40B4-BE49-F238E27FC236}">
                  <a16:creationId xmlns:a16="http://schemas.microsoft.com/office/drawing/2014/main" id="{DFC5A6B7-FBD3-1477-3FD9-16FBF35548A7}"/>
                </a:ext>
              </a:extLst>
            </p:cNvPr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3814;p68">
              <a:extLst>
                <a:ext uri="{FF2B5EF4-FFF2-40B4-BE49-F238E27FC236}">
                  <a16:creationId xmlns:a16="http://schemas.microsoft.com/office/drawing/2014/main" id="{7FC1B499-8DD4-B3D5-F041-11DADACFEE15}"/>
                </a:ext>
              </a:extLst>
            </p:cNvPr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3815;p68">
              <a:extLst>
                <a:ext uri="{FF2B5EF4-FFF2-40B4-BE49-F238E27FC236}">
                  <a16:creationId xmlns:a16="http://schemas.microsoft.com/office/drawing/2014/main" id="{9E6D149F-D1D4-F58D-729F-449CD5A7A164}"/>
                </a:ext>
              </a:extLst>
            </p:cNvPr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3816;p68">
              <a:extLst>
                <a:ext uri="{FF2B5EF4-FFF2-40B4-BE49-F238E27FC236}">
                  <a16:creationId xmlns:a16="http://schemas.microsoft.com/office/drawing/2014/main" id="{9447BC46-1ED7-1E73-699C-978DC713153E}"/>
                </a:ext>
              </a:extLst>
            </p:cNvPr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3817;p68">
              <a:extLst>
                <a:ext uri="{FF2B5EF4-FFF2-40B4-BE49-F238E27FC236}">
                  <a16:creationId xmlns:a16="http://schemas.microsoft.com/office/drawing/2014/main" id="{9AA69A55-4DFA-1123-A9F3-4FCF3737503E}"/>
                </a:ext>
              </a:extLst>
            </p:cNvPr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3818;p68">
              <a:extLst>
                <a:ext uri="{FF2B5EF4-FFF2-40B4-BE49-F238E27FC236}">
                  <a16:creationId xmlns:a16="http://schemas.microsoft.com/office/drawing/2014/main" id="{B689F63E-10ED-16E0-1E67-BB1215DDF4EC}"/>
                </a:ext>
              </a:extLst>
            </p:cNvPr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3819;p68">
              <a:extLst>
                <a:ext uri="{FF2B5EF4-FFF2-40B4-BE49-F238E27FC236}">
                  <a16:creationId xmlns:a16="http://schemas.microsoft.com/office/drawing/2014/main" id="{66A526EC-4C7A-51EC-7BCE-E9ECEFF91836}"/>
                </a:ext>
              </a:extLst>
            </p:cNvPr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3820;p68">
              <a:extLst>
                <a:ext uri="{FF2B5EF4-FFF2-40B4-BE49-F238E27FC236}">
                  <a16:creationId xmlns:a16="http://schemas.microsoft.com/office/drawing/2014/main" id="{CF4A9714-EC0F-BAD8-CC06-63D077022D8B}"/>
                </a:ext>
              </a:extLst>
            </p:cNvPr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3821;p68">
              <a:extLst>
                <a:ext uri="{FF2B5EF4-FFF2-40B4-BE49-F238E27FC236}">
                  <a16:creationId xmlns:a16="http://schemas.microsoft.com/office/drawing/2014/main" id="{2BFEF050-0553-FB98-7219-8197070637E7}"/>
                </a:ext>
              </a:extLst>
            </p:cNvPr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3822;p68">
              <a:extLst>
                <a:ext uri="{FF2B5EF4-FFF2-40B4-BE49-F238E27FC236}">
                  <a16:creationId xmlns:a16="http://schemas.microsoft.com/office/drawing/2014/main" id="{BF58B3E1-6660-AB1D-4AD2-25D6813DEAA8}"/>
                </a:ext>
              </a:extLst>
            </p:cNvPr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3823;p68">
              <a:extLst>
                <a:ext uri="{FF2B5EF4-FFF2-40B4-BE49-F238E27FC236}">
                  <a16:creationId xmlns:a16="http://schemas.microsoft.com/office/drawing/2014/main" id="{F647C55B-AC4A-3A46-3EAA-21561821D24C}"/>
                </a:ext>
              </a:extLst>
            </p:cNvPr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3824;p68">
              <a:extLst>
                <a:ext uri="{FF2B5EF4-FFF2-40B4-BE49-F238E27FC236}">
                  <a16:creationId xmlns:a16="http://schemas.microsoft.com/office/drawing/2014/main" id="{5BC0FD17-54B0-B96C-58A8-47E927AE5E52}"/>
                </a:ext>
              </a:extLst>
            </p:cNvPr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3825;p68">
              <a:extLst>
                <a:ext uri="{FF2B5EF4-FFF2-40B4-BE49-F238E27FC236}">
                  <a16:creationId xmlns:a16="http://schemas.microsoft.com/office/drawing/2014/main" id="{28211428-D8FD-9AFE-8E2C-0BB5752962BF}"/>
                </a:ext>
              </a:extLst>
            </p:cNvPr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3826;p68">
              <a:extLst>
                <a:ext uri="{FF2B5EF4-FFF2-40B4-BE49-F238E27FC236}">
                  <a16:creationId xmlns:a16="http://schemas.microsoft.com/office/drawing/2014/main" id="{8A95E76F-02B4-4C13-F565-34CD759CA748}"/>
                </a:ext>
              </a:extLst>
            </p:cNvPr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3827;p68">
              <a:extLst>
                <a:ext uri="{FF2B5EF4-FFF2-40B4-BE49-F238E27FC236}">
                  <a16:creationId xmlns:a16="http://schemas.microsoft.com/office/drawing/2014/main" id="{37696A14-1181-A011-6D7D-30205342C44E}"/>
                </a:ext>
              </a:extLst>
            </p:cNvPr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3828;p68">
              <a:extLst>
                <a:ext uri="{FF2B5EF4-FFF2-40B4-BE49-F238E27FC236}">
                  <a16:creationId xmlns:a16="http://schemas.microsoft.com/office/drawing/2014/main" id="{C6615F0E-5C72-232D-8BAD-A83B3757D9CF}"/>
                </a:ext>
              </a:extLst>
            </p:cNvPr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3829;p68">
              <a:extLst>
                <a:ext uri="{FF2B5EF4-FFF2-40B4-BE49-F238E27FC236}">
                  <a16:creationId xmlns:a16="http://schemas.microsoft.com/office/drawing/2014/main" id="{8ABAC2F5-A7D0-D6C4-6B55-46F7AD3FDDB3}"/>
                </a:ext>
              </a:extLst>
            </p:cNvPr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3830;p68">
              <a:extLst>
                <a:ext uri="{FF2B5EF4-FFF2-40B4-BE49-F238E27FC236}">
                  <a16:creationId xmlns:a16="http://schemas.microsoft.com/office/drawing/2014/main" id="{391297A0-FED9-E7B1-44C8-45D81F738EFA}"/>
                </a:ext>
              </a:extLst>
            </p:cNvPr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3831;p68">
              <a:extLst>
                <a:ext uri="{FF2B5EF4-FFF2-40B4-BE49-F238E27FC236}">
                  <a16:creationId xmlns:a16="http://schemas.microsoft.com/office/drawing/2014/main" id="{4D44266E-AEA8-37B5-323C-7F53E7F98845}"/>
                </a:ext>
              </a:extLst>
            </p:cNvPr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3832;p68">
              <a:extLst>
                <a:ext uri="{FF2B5EF4-FFF2-40B4-BE49-F238E27FC236}">
                  <a16:creationId xmlns:a16="http://schemas.microsoft.com/office/drawing/2014/main" id="{AF486B65-09B9-40B2-8C4C-AE9A837857FD}"/>
                </a:ext>
              </a:extLst>
            </p:cNvPr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3833;p68">
              <a:extLst>
                <a:ext uri="{FF2B5EF4-FFF2-40B4-BE49-F238E27FC236}">
                  <a16:creationId xmlns:a16="http://schemas.microsoft.com/office/drawing/2014/main" id="{67FDCE6A-857A-C701-7053-A684EE4E66B2}"/>
                </a:ext>
              </a:extLst>
            </p:cNvPr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3834;p68">
              <a:extLst>
                <a:ext uri="{FF2B5EF4-FFF2-40B4-BE49-F238E27FC236}">
                  <a16:creationId xmlns:a16="http://schemas.microsoft.com/office/drawing/2014/main" id="{53DE4744-519F-39F6-3114-5C6F5AA7EF71}"/>
                </a:ext>
              </a:extLst>
            </p:cNvPr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3835;p68">
              <a:extLst>
                <a:ext uri="{FF2B5EF4-FFF2-40B4-BE49-F238E27FC236}">
                  <a16:creationId xmlns:a16="http://schemas.microsoft.com/office/drawing/2014/main" id="{1597493B-0AFA-D1A8-0F07-30AB48E30F08}"/>
                </a:ext>
              </a:extLst>
            </p:cNvPr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3836;p68">
              <a:extLst>
                <a:ext uri="{FF2B5EF4-FFF2-40B4-BE49-F238E27FC236}">
                  <a16:creationId xmlns:a16="http://schemas.microsoft.com/office/drawing/2014/main" id="{3DEBCD37-C169-A9C3-E6B1-FAF384FD3425}"/>
                </a:ext>
              </a:extLst>
            </p:cNvPr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3837;p68">
              <a:extLst>
                <a:ext uri="{FF2B5EF4-FFF2-40B4-BE49-F238E27FC236}">
                  <a16:creationId xmlns:a16="http://schemas.microsoft.com/office/drawing/2014/main" id="{B0921BA6-687B-8CAA-79A2-C736B56C6171}"/>
                </a:ext>
              </a:extLst>
            </p:cNvPr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3838;p68">
              <a:extLst>
                <a:ext uri="{FF2B5EF4-FFF2-40B4-BE49-F238E27FC236}">
                  <a16:creationId xmlns:a16="http://schemas.microsoft.com/office/drawing/2014/main" id="{088A0F0B-C6E8-E93C-7157-6505A436EA94}"/>
                </a:ext>
              </a:extLst>
            </p:cNvPr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3839;p68">
              <a:extLst>
                <a:ext uri="{FF2B5EF4-FFF2-40B4-BE49-F238E27FC236}">
                  <a16:creationId xmlns:a16="http://schemas.microsoft.com/office/drawing/2014/main" id="{7307D16D-BC5C-0C9F-F612-DF52E4F19A6B}"/>
                </a:ext>
              </a:extLst>
            </p:cNvPr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3840;p68">
              <a:extLst>
                <a:ext uri="{FF2B5EF4-FFF2-40B4-BE49-F238E27FC236}">
                  <a16:creationId xmlns:a16="http://schemas.microsoft.com/office/drawing/2014/main" id="{9D72E21E-B5C7-CCFD-90C7-EED3E6F6165E}"/>
                </a:ext>
              </a:extLst>
            </p:cNvPr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3841;p68">
              <a:extLst>
                <a:ext uri="{FF2B5EF4-FFF2-40B4-BE49-F238E27FC236}">
                  <a16:creationId xmlns:a16="http://schemas.microsoft.com/office/drawing/2014/main" id="{F40B0840-EB01-E73E-6CEA-C6ADD2D8DC9A}"/>
                </a:ext>
              </a:extLst>
            </p:cNvPr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3842;p68">
              <a:extLst>
                <a:ext uri="{FF2B5EF4-FFF2-40B4-BE49-F238E27FC236}">
                  <a16:creationId xmlns:a16="http://schemas.microsoft.com/office/drawing/2014/main" id="{74C2038D-3CE6-56A9-E718-A7D612C93CC1}"/>
                </a:ext>
              </a:extLst>
            </p:cNvPr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3843;p68">
              <a:extLst>
                <a:ext uri="{FF2B5EF4-FFF2-40B4-BE49-F238E27FC236}">
                  <a16:creationId xmlns:a16="http://schemas.microsoft.com/office/drawing/2014/main" id="{775F5E0D-2A19-B31B-9C9F-6A9BED964C35}"/>
                </a:ext>
              </a:extLst>
            </p:cNvPr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3844;p68">
              <a:extLst>
                <a:ext uri="{FF2B5EF4-FFF2-40B4-BE49-F238E27FC236}">
                  <a16:creationId xmlns:a16="http://schemas.microsoft.com/office/drawing/2014/main" id="{3DFA0F65-A011-7FA7-1CC4-DFFF0BA8E0DE}"/>
                </a:ext>
              </a:extLst>
            </p:cNvPr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3845;p68">
              <a:extLst>
                <a:ext uri="{FF2B5EF4-FFF2-40B4-BE49-F238E27FC236}">
                  <a16:creationId xmlns:a16="http://schemas.microsoft.com/office/drawing/2014/main" id="{15819BEE-ECE6-E0D6-59AF-21D88A944E16}"/>
                </a:ext>
              </a:extLst>
            </p:cNvPr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3846;p68">
              <a:extLst>
                <a:ext uri="{FF2B5EF4-FFF2-40B4-BE49-F238E27FC236}">
                  <a16:creationId xmlns:a16="http://schemas.microsoft.com/office/drawing/2014/main" id="{1800B793-4D6F-B694-A601-C98D7F70BD8D}"/>
                </a:ext>
              </a:extLst>
            </p:cNvPr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3847;p68">
              <a:extLst>
                <a:ext uri="{FF2B5EF4-FFF2-40B4-BE49-F238E27FC236}">
                  <a16:creationId xmlns:a16="http://schemas.microsoft.com/office/drawing/2014/main" id="{CAFF5002-3EF1-2BD4-2C32-3108476DEBC1}"/>
                </a:ext>
              </a:extLst>
            </p:cNvPr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3848;p68">
              <a:extLst>
                <a:ext uri="{FF2B5EF4-FFF2-40B4-BE49-F238E27FC236}">
                  <a16:creationId xmlns:a16="http://schemas.microsoft.com/office/drawing/2014/main" id="{35CCDA71-3968-297A-7772-8AF815B924E4}"/>
                </a:ext>
              </a:extLst>
            </p:cNvPr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3849;p68">
              <a:extLst>
                <a:ext uri="{FF2B5EF4-FFF2-40B4-BE49-F238E27FC236}">
                  <a16:creationId xmlns:a16="http://schemas.microsoft.com/office/drawing/2014/main" id="{86038857-A48D-87C4-0A1C-560527013736}"/>
                </a:ext>
              </a:extLst>
            </p:cNvPr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3850;p68">
              <a:extLst>
                <a:ext uri="{FF2B5EF4-FFF2-40B4-BE49-F238E27FC236}">
                  <a16:creationId xmlns:a16="http://schemas.microsoft.com/office/drawing/2014/main" id="{C3DC14CF-5E2B-A27F-A8AE-E382A05BC1CE}"/>
                </a:ext>
              </a:extLst>
            </p:cNvPr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3851;p68">
              <a:extLst>
                <a:ext uri="{FF2B5EF4-FFF2-40B4-BE49-F238E27FC236}">
                  <a16:creationId xmlns:a16="http://schemas.microsoft.com/office/drawing/2014/main" id="{9B74FAF0-D6A1-C730-0FB0-D8AD6B832944}"/>
                </a:ext>
              </a:extLst>
            </p:cNvPr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3852;p68">
              <a:extLst>
                <a:ext uri="{FF2B5EF4-FFF2-40B4-BE49-F238E27FC236}">
                  <a16:creationId xmlns:a16="http://schemas.microsoft.com/office/drawing/2014/main" id="{622518E4-05EC-42FD-1D3B-3BD83959C20C}"/>
                </a:ext>
              </a:extLst>
            </p:cNvPr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3853;p68">
              <a:extLst>
                <a:ext uri="{FF2B5EF4-FFF2-40B4-BE49-F238E27FC236}">
                  <a16:creationId xmlns:a16="http://schemas.microsoft.com/office/drawing/2014/main" id="{288FE8F1-DBC0-6979-E00D-BF70B4C24DDF}"/>
                </a:ext>
              </a:extLst>
            </p:cNvPr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3854;p68">
              <a:extLst>
                <a:ext uri="{FF2B5EF4-FFF2-40B4-BE49-F238E27FC236}">
                  <a16:creationId xmlns:a16="http://schemas.microsoft.com/office/drawing/2014/main" id="{C7D0F5F4-C6F2-F4DF-B26A-D89CAA138818}"/>
                </a:ext>
              </a:extLst>
            </p:cNvPr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3855;p68">
              <a:extLst>
                <a:ext uri="{FF2B5EF4-FFF2-40B4-BE49-F238E27FC236}">
                  <a16:creationId xmlns:a16="http://schemas.microsoft.com/office/drawing/2014/main" id="{49241E45-2CB8-6A13-CAA7-B7BAE6C725E0}"/>
                </a:ext>
              </a:extLst>
            </p:cNvPr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3856;p68">
              <a:extLst>
                <a:ext uri="{FF2B5EF4-FFF2-40B4-BE49-F238E27FC236}">
                  <a16:creationId xmlns:a16="http://schemas.microsoft.com/office/drawing/2014/main" id="{854ACC1D-484C-BCB7-B8B2-A5E1022748DB}"/>
                </a:ext>
              </a:extLst>
            </p:cNvPr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3857;p68">
              <a:extLst>
                <a:ext uri="{FF2B5EF4-FFF2-40B4-BE49-F238E27FC236}">
                  <a16:creationId xmlns:a16="http://schemas.microsoft.com/office/drawing/2014/main" id="{C7C5D485-D0E6-8548-EB27-6B440B7136D6}"/>
                </a:ext>
              </a:extLst>
            </p:cNvPr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3858;p68">
              <a:extLst>
                <a:ext uri="{FF2B5EF4-FFF2-40B4-BE49-F238E27FC236}">
                  <a16:creationId xmlns:a16="http://schemas.microsoft.com/office/drawing/2014/main" id="{EC61FF70-C252-EB54-451D-911E455507D6}"/>
                </a:ext>
              </a:extLst>
            </p:cNvPr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3859;p68">
              <a:extLst>
                <a:ext uri="{FF2B5EF4-FFF2-40B4-BE49-F238E27FC236}">
                  <a16:creationId xmlns:a16="http://schemas.microsoft.com/office/drawing/2014/main" id="{5D59CA42-F953-92F2-E69C-7F1454D30A3F}"/>
                </a:ext>
              </a:extLst>
            </p:cNvPr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3860;p68">
              <a:extLst>
                <a:ext uri="{FF2B5EF4-FFF2-40B4-BE49-F238E27FC236}">
                  <a16:creationId xmlns:a16="http://schemas.microsoft.com/office/drawing/2014/main" id="{F18DF1DE-EB7C-5497-79D4-9E160DD90A67}"/>
                </a:ext>
              </a:extLst>
            </p:cNvPr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3861;p68">
              <a:extLst>
                <a:ext uri="{FF2B5EF4-FFF2-40B4-BE49-F238E27FC236}">
                  <a16:creationId xmlns:a16="http://schemas.microsoft.com/office/drawing/2014/main" id="{069395D1-6250-A377-F5DF-0E406FB4D442}"/>
                </a:ext>
              </a:extLst>
            </p:cNvPr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3862;p68">
              <a:extLst>
                <a:ext uri="{FF2B5EF4-FFF2-40B4-BE49-F238E27FC236}">
                  <a16:creationId xmlns:a16="http://schemas.microsoft.com/office/drawing/2014/main" id="{E3CFD520-199B-433D-C798-47FBC0F2E48A}"/>
                </a:ext>
              </a:extLst>
            </p:cNvPr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3863;p68">
              <a:extLst>
                <a:ext uri="{FF2B5EF4-FFF2-40B4-BE49-F238E27FC236}">
                  <a16:creationId xmlns:a16="http://schemas.microsoft.com/office/drawing/2014/main" id="{021F9A9F-7EA6-7365-5744-48EC0B1CB225}"/>
                </a:ext>
              </a:extLst>
            </p:cNvPr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3864;p68">
              <a:extLst>
                <a:ext uri="{FF2B5EF4-FFF2-40B4-BE49-F238E27FC236}">
                  <a16:creationId xmlns:a16="http://schemas.microsoft.com/office/drawing/2014/main" id="{FFFBEBF8-0384-6E9B-1978-91E99FD817FD}"/>
                </a:ext>
              </a:extLst>
            </p:cNvPr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3865;p68">
              <a:extLst>
                <a:ext uri="{FF2B5EF4-FFF2-40B4-BE49-F238E27FC236}">
                  <a16:creationId xmlns:a16="http://schemas.microsoft.com/office/drawing/2014/main" id="{F7CC8CE8-4A9F-0821-C95B-F96C2AF73AE4}"/>
                </a:ext>
              </a:extLst>
            </p:cNvPr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3866;p68">
              <a:extLst>
                <a:ext uri="{FF2B5EF4-FFF2-40B4-BE49-F238E27FC236}">
                  <a16:creationId xmlns:a16="http://schemas.microsoft.com/office/drawing/2014/main" id="{2779B57F-FFC0-8758-043A-D1D2F1277FFC}"/>
                </a:ext>
              </a:extLst>
            </p:cNvPr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3867;p68">
              <a:extLst>
                <a:ext uri="{FF2B5EF4-FFF2-40B4-BE49-F238E27FC236}">
                  <a16:creationId xmlns:a16="http://schemas.microsoft.com/office/drawing/2014/main" id="{9DEA3F78-43E9-C447-23E5-6D5B4F6248AA}"/>
                </a:ext>
              </a:extLst>
            </p:cNvPr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3868;p68">
              <a:extLst>
                <a:ext uri="{FF2B5EF4-FFF2-40B4-BE49-F238E27FC236}">
                  <a16:creationId xmlns:a16="http://schemas.microsoft.com/office/drawing/2014/main" id="{C9AF9A94-D2A3-650B-8E40-B7BEB9B8664B}"/>
                </a:ext>
              </a:extLst>
            </p:cNvPr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3869;p68">
              <a:extLst>
                <a:ext uri="{FF2B5EF4-FFF2-40B4-BE49-F238E27FC236}">
                  <a16:creationId xmlns:a16="http://schemas.microsoft.com/office/drawing/2014/main" id="{BFB897FA-ECE1-C6CE-2E0A-713F40495654}"/>
                </a:ext>
              </a:extLst>
            </p:cNvPr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3870;p68">
              <a:extLst>
                <a:ext uri="{FF2B5EF4-FFF2-40B4-BE49-F238E27FC236}">
                  <a16:creationId xmlns:a16="http://schemas.microsoft.com/office/drawing/2014/main" id="{90DFE737-8400-71EC-8153-1B70BACFDB05}"/>
                </a:ext>
              </a:extLst>
            </p:cNvPr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3871;p68">
              <a:extLst>
                <a:ext uri="{FF2B5EF4-FFF2-40B4-BE49-F238E27FC236}">
                  <a16:creationId xmlns:a16="http://schemas.microsoft.com/office/drawing/2014/main" id="{46495945-948B-2FDD-643E-5BAA98CDE628}"/>
                </a:ext>
              </a:extLst>
            </p:cNvPr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3872;p68">
              <a:extLst>
                <a:ext uri="{FF2B5EF4-FFF2-40B4-BE49-F238E27FC236}">
                  <a16:creationId xmlns:a16="http://schemas.microsoft.com/office/drawing/2014/main" id="{ED204F71-E510-5B09-066B-88795CF6C7EA}"/>
                </a:ext>
              </a:extLst>
            </p:cNvPr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3873;p68">
              <a:extLst>
                <a:ext uri="{FF2B5EF4-FFF2-40B4-BE49-F238E27FC236}">
                  <a16:creationId xmlns:a16="http://schemas.microsoft.com/office/drawing/2014/main" id="{EA283FEC-151A-4E1E-A0C1-94F6DEDF12C4}"/>
                </a:ext>
              </a:extLst>
            </p:cNvPr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3874;p68">
              <a:extLst>
                <a:ext uri="{FF2B5EF4-FFF2-40B4-BE49-F238E27FC236}">
                  <a16:creationId xmlns:a16="http://schemas.microsoft.com/office/drawing/2014/main" id="{72EF4D13-1EF2-7DC0-C6DD-E51D41CFA9CD}"/>
                </a:ext>
              </a:extLst>
            </p:cNvPr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3875;p68">
              <a:extLst>
                <a:ext uri="{FF2B5EF4-FFF2-40B4-BE49-F238E27FC236}">
                  <a16:creationId xmlns:a16="http://schemas.microsoft.com/office/drawing/2014/main" id="{C09EE139-91DA-1E5D-A2DC-0A54E3555D56}"/>
                </a:ext>
              </a:extLst>
            </p:cNvPr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3876;p68">
              <a:extLst>
                <a:ext uri="{FF2B5EF4-FFF2-40B4-BE49-F238E27FC236}">
                  <a16:creationId xmlns:a16="http://schemas.microsoft.com/office/drawing/2014/main" id="{BF679880-1418-8F2C-3318-679596AAEFE3}"/>
                </a:ext>
              </a:extLst>
            </p:cNvPr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3877;p68">
              <a:extLst>
                <a:ext uri="{FF2B5EF4-FFF2-40B4-BE49-F238E27FC236}">
                  <a16:creationId xmlns:a16="http://schemas.microsoft.com/office/drawing/2014/main" id="{1FFDA513-001B-BCDB-3076-6892F1374290}"/>
                </a:ext>
              </a:extLst>
            </p:cNvPr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3878;p68">
              <a:extLst>
                <a:ext uri="{FF2B5EF4-FFF2-40B4-BE49-F238E27FC236}">
                  <a16:creationId xmlns:a16="http://schemas.microsoft.com/office/drawing/2014/main" id="{239E9296-3D42-7951-DEC2-70C99D7F2F83}"/>
                </a:ext>
              </a:extLst>
            </p:cNvPr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3879;p68">
              <a:extLst>
                <a:ext uri="{FF2B5EF4-FFF2-40B4-BE49-F238E27FC236}">
                  <a16:creationId xmlns:a16="http://schemas.microsoft.com/office/drawing/2014/main" id="{AD9CCE05-B51B-F23E-2A8C-674F9DD47DDD}"/>
                </a:ext>
              </a:extLst>
            </p:cNvPr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3880;p68">
              <a:extLst>
                <a:ext uri="{FF2B5EF4-FFF2-40B4-BE49-F238E27FC236}">
                  <a16:creationId xmlns:a16="http://schemas.microsoft.com/office/drawing/2014/main" id="{F0D55C6A-028F-3431-8DA0-0E565FDDCED8}"/>
                </a:ext>
              </a:extLst>
            </p:cNvPr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3881;p68">
              <a:extLst>
                <a:ext uri="{FF2B5EF4-FFF2-40B4-BE49-F238E27FC236}">
                  <a16:creationId xmlns:a16="http://schemas.microsoft.com/office/drawing/2014/main" id="{F8713D6E-ABA7-6E67-DBBB-ECF8ABA1736B}"/>
                </a:ext>
              </a:extLst>
            </p:cNvPr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3882;p68">
              <a:extLst>
                <a:ext uri="{FF2B5EF4-FFF2-40B4-BE49-F238E27FC236}">
                  <a16:creationId xmlns:a16="http://schemas.microsoft.com/office/drawing/2014/main" id="{C4352874-78E6-5C2F-EF20-8CC488EB8A19}"/>
                </a:ext>
              </a:extLst>
            </p:cNvPr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3883;p68">
              <a:extLst>
                <a:ext uri="{FF2B5EF4-FFF2-40B4-BE49-F238E27FC236}">
                  <a16:creationId xmlns:a16="http://schemas.microsoft.com/office/drawing/2014/main" id="{1D00E3A3-57E3-AF7B-0E63-E449C4DACB0A}"/>
                </a:ext>
              </a:extLst>
            </p:cNvPr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3884;p68">
              <a:extLst>
                <a:ext uri="{FF2B5EF4-FFF2-40B4-BE49-F238E27FC236}">
                  <a16:creationId xmlns:a16="http://schemas.microsoft.com/office/drawing/2014/main" id="{56805623-5305-D79C-9F2B-F7967FE4A274}"/>
                </a:ext>
              </a:extLst>
            </p:cNvPr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3885;p68">
              <a:extLst>
                <a:ext uri="{FF2B5EF4-FFF2-40B4-BE49-F238E27FC236}">
                  <a16:creationId xmlns:a16="http://schemas.microsoft.com/office/drawing/2014/main" id="{C221F033-862C-2B51-3E74-3FFD4ADAE3D4}"/>
                </a:ext>
              </a:extLst>
            </p:cNvPr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3886;p68">
              <a:extLst>
                <a:ext uri="{FF2B5EF4-FFF2-40B4-BE49-F238E27FC236}">
                  <a16:creationId xmlns:a16="http://schemas.microsoft.com/office/drawing/2014/main" id="{3C43BFF9-BB45-112B-B372-338821C1C492}"/>
                </a:ext>
              </a:extLst>
            </p:cNvPr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3887;p68">
              <a:extLst>
                <a:ext uri="{FF2B5EF4-FFF2-40B4-BE49-F238E27FC236}">
                  <a16:creationId xmlns:a16="http://schemas.microsoft.com/office/drawing/2014/main" id="{C4DBCE52-636C-4E25-5106-34852CD41CB2}"/>
                </a:ext>
              </a:extLst>
            </p:cNvPr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3888;p68">
              <a:extLst>
                <a:ext uri="{FF2B5EF4-FFF2-40B4-BE49-F238E27FC236}">
                  <a16:creationId xmlns:a16="http://schemas.microsoft.com/office/drawing/2014/main" id="{25EA8931-498B-3AC9-C687-31E461A432C9}"/>
                </a:ext>
              </a:extLst>
            </p:cNvPr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3889;p68">
              <a:extLst>
                <a:ext uri="{FF2B5EF4-FFF2-40B4-BE49-F238E27FC236}">
                  <a16:creationId xmlns:a16="http://schemas.microsoft.com/office/drawing/2014/main" id="{1ADA0788-A65B-95B7-7047-7FD53F7A6725}"/>
                </a:ext>
              </a:extLst>
            </p:cNvPr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3890;p68">
              <a:extLst>
                <a:ext uri="{FF2B5EF4-FFF2-40B4-BE49-F238E27FC236}">
                  <a16:creationId xmlns:a16="http://schemas.microsoft.com/office/drawing/2014/main" id="{C0F64C50-9549-6776-8148-C4748BEBF032}"/>
                </a:ext>
              </a:extLst>
            </p:cNvPr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3891;p68">
              <a:extLst>
                <a:ext uri="{FF2B5EF4-FFF2-40B4-BE49-F238E27FC236}">
                  <a16:creationId xmlns:a16="http://schemas.microsoft.com/office/drawing/2014/main" id="{40D759C9-7868-030B-19E6-E62C12D7BDAF}"/>
                </a:ext>
              </a:extLst>
            </p:cNvPr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3892;p68">
              <a:extLst>
                <a:ext uri="{FF2B5EF4-FFF2-40B4-BE49-F238E27FC236}">
                  <a16:creationId xmlns:a16="http://schemas.microsoft.com/office/drawing/2014/main" id="{E6F8E4C9-2F69-38C4-DF6A-FC26F0F8EC17}"/>
                </a:ext>
              </a:extLst>
            </p:cNvPr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3893;p68">
              <a:extLst>
                <a:ext uri="{FF2B5EF4-FFF2-40B4-BE49-F238E27FC236}">
                  <a16:creationId xmlns:a16="http://schemas.microsoft.com/office/drawing/2014/main" id="{9C49BF12-9F19-627D-5BF3-F5461052BE6F}"/>
                </a:ext>
              </a:extLst>
            </p:cNvPr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3894;p68">
              <a:extLst>
                <a:ext uri="{FF2B5EF4-FFF2-40B4-BE49-F238E27FC236}">
                  <a16:creationId xmlns:a16="http://schemas.microsoft.com/office/drawing/2014/main" id="{1D503924-0A25-F1BF-B964-0992E312463D}"/>
                </a:ext>
              </a:extLst>
            </p:cNvPr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3895;p68">
              <a:extLst>
                <a:ext uri="{FF2B5EF4-FFF2-40B4-BE49-F238E27FC236}">
                  <a16:creationId xmlns:a16="http://schemas.microsoft.com/office/drawing/2014/main" id="{655412AB-E169-E1AE-7482-5C8AF3F6D72F}"/>
                </a:ext>
              </a:extLst>
            </p:cNvPr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3896;p68">
              <a:extLst>
                <a:ext uri="{FF2B5EF4-FFF2-40B4-BE49-F238E27FC236}">
                  <a16:creationId xmlns:a16="http://schemas.microsoft.com/office/drawing/2014/main" id="{FFDAAFFF-BAEB-74C8-536B-102E7BBB7CFA}"/>
                </a:ext>
              </a:extLst>
            </p:cNvPr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3897;p68">
              <a:extLst>
                <a:ext uri="{FF2B5EF4-FFF2-40B4-BE49-F238E27FC236}">
                  <a16:creationId xmlns:a16="http://schemas.microsoft.com/office/drawing/2014/main" id="{945EDC97-0E69-79EC-85B9-4B76953CAE50}"/>
                </a:ext>
              </a:extLst>
            </p:cNvPr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3898;p68">
              <a:extLst>
                <a:ext uri="{FF2B5EF4-FFF2-40B4-BE49-F238E27FC236}">
                  <a16:creationId xmlns:a16="http://schemas.microsoft.com/office/drawing/2014/main" id="{763B6D01-9EEB-AB56-7F5B-ACEBD56F973E}"/>
                </a:ext>
              </a:extLst>
            </p:cNvPr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3899;p68">
              <a:extLst>
                <a:ext uri="{FF2B5EF4-FFF2-40B4-BE49-F238E27FC236}">
                  <a16:creationId xmlns:a16="http://schemas.microsoft.com/office/drawing/2014/main" id="{8FF7D53E-D847-5FBF-AE10-5375108A359D}"/>
                </a:ext>
              </a:extLst>
            </p:cNvPr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3900;p68">
              <a:extLst>
                <a:ext uri="{FF2B5EF4-FFF2-40B4-BE49-F238E27FC236}">
                  <a16:creationId xmlns:a16="http://schemas.microsoft.com/office/drawing/2014/main" id="{44EFDD8E-4D38-8502-0AD0-77C961E079BC}"/>
                </a:ext>
              </a:extLst>
            </p:cNvPr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3901;p68">
              <a:extLst>
                <a:ext uri="{FF2B5EF4-FFF2-40B4-BE49-F238E27FC236}">
                  <a16:creationId xmlns:a16="http://schemas.microsoft.com/office/drawing/2014/main" id="{396949A6-D7C4-7BD1-68C5-9A1AEED441CD}"/>
                </a:ext>
              </a:extLst>
            </p:cNvPr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3902;p68">
              <a:extLst>
                <a:ext uri="{FF2B5EF4-FFF2-40B4-BE49-F238E27FC236}">
                  <a16:creationId xmlns:a16="http://schemas.microsoft.com/office/drawing/2014/main" id="{C8E55011-C904-5DE9-455E-87C4AC3E8143}"/>
                </a:ext>
              </a:extLst>
            </p:cNvPr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3903;p68">
              <a:extLst>
                <a:ext uri="{FF2B5EF4-FFF2-40B4-BE49-F238E27FC236}">
                  <a16:creationId xmlns:a16="http://schemas.microsoft.com/office/drawing/2014/main" id="{0E84BBB7-3C74-11BA-C5C1-F1DB0F1FC1F4}"/>
                </a:ext>
              </a:extLst>
            </p:cNvPr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3904;p68">
              <a:extLst>
                <a:ext uri="{FF2B5EF4-FFF2-40B4-BE49-F238E27FC236}">
                  <a16:creationId xmlns:a16="http://schemas.microsoft.com/office/drawing/2014/main" id="{705BB961-D031-296E-C02E-9778CCFB3002}"/>
                </a:ext>
              </a:extLst>
            </p:cNvPr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3905;p68">
              <a:extLst>
                <a:ext uri="{FF2B5EF4-FFF2-40B4-BE49-F238E27FC236}">
                  <a16:creationId xmlns:a16="http://schemas.microsoft.com/office/drawing/2014/main" id="{035CE157-7AA4-F7B9-CC7D-6CCF4DF77E76}"/>
                </a:ext>
              </a:extLst>
            </p:cNvPr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3906;p68">
              <a:extLst>
                <a:ext uri="{FF2B5EF4-FFF2-40B4-BE49-F238E27FC236}">
                  <a16:creationId xmlns:a16="http://schemas.microsoft.com/office/drawing/2014/main" id="{681DF733-F6F5-8B53-E35B-994FC6C20FE7}"/>
                </a:ext>
              </a:extLst>
            </p:cNvPr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3907;p68">
              <a:extLst>
                <a:ext uri="{FF2B5EF4-FFF2-40B4-BE49-F238E27FC236}">
                  <a16:creationId xmlns:a16="http://schemas.microsoft.com/office/drawing/2014/main" id="{0B9B2100-33F1-07EE-0270-2FD9A8F0A814}"/>
                </a:ext>
              </a:extLst>
            </p:cNvPr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3908;p68">
              <a:extLst>
                <a:ext uri="{FF2B5EF4-FFF2-40B4-BE49-F238E27FC236}">
                  <a16:creationId xmlns:a16="http://schemas.microsoft.com/office/drawing/2014/main" id="{E6C6BFD8-A4D1-E1A1-9A2C-324BBB5657E0}"/>
                </a:ext>
              </a:extLst>
            </p:cNvPr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3909;p68">
              <a:extLst>
                <a:ext uri="{FF2B5EF4-FFF2-40B4-BE49-F238E27FC236}">
                  <a16:creationId xmlns:a16="http://schemas.microsoft.com/office/drawing/2014/main" id="{086CC1C9-4589-0D90-D009-C5E926EF27B6}"/>
                </a:ext>
              </a:extLst>
            </p:cNvPr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3910;p68">
              <a:extLst>
                <a:ext uri="{FF2B5EF4-FFF2-40B4-BE49-F238E27FC236}">
                  <a16:creationId xmlns:a16="http://schemas.microsoft.com/office/drawing/2014/main" id="{4E603FAD-339B-69AD-0AA9-3C034A069E31}"/>
                </a:ext>
              </a:extLst>
            </p:cNvPr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3911;p68">
              <a:extLst>
                <a:ext uri="{FF2B5EF4-FFF2-40B4-BE49-F238E27FC236}">
                  <a16:creationId xmlns:a16="http://schemas.microsoft.com/office/drawing/2014/main" id="{FF689EA4-187F-28CE-85ED-412F52F60B02}"/>
                </a:ext>
              </a:extLst>
            </p:cNvPr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3912;p68">
              <a:extLst>
                <a:ext uri="{FF2B5EF4-FFF2-40B4-BE49-F238E27FC236}">
                  <a16:creationId xmlns:a16="http://schemas.microsoft.com/office/drawing/2014/main" id="{F88E9B84-33A3-1F8C-650C-B78A96859B14}"/>
                </a:ext>
              </a:extLst>
            </p:cNvPr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3913;p68">
              <a:extLst>
                <a:ext uri="{FF2B5EF4-FFF2-40B4-BE49-F238E27FC236}">
                  <a16:creationId xmlns:a16="http://schemas.microsoft.com/office/drawing/2014/main" id="{39CBE613-2B98-9B9F-6D47-7A4FAEBAC1FE}"/>
                </a:ext>
              </a:extLst>
            </p:cNvPr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3914;p68">
              <a:extLst>
                <a:ext uri="{FF2B5EF4-FFF2-40B4-BE49-F238E27FC236}">
                  <a16:creationId xmlns:a16="http://schemas.microsoft.com/office/drawing/2014/main" id="{CC545268-ADF2-FC72-B60D-626E680256CF}"/>
                </a:ext>
              </a:extLst>
            </p:cNvPr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3915;p68">
              <a:extLst>
                <a:ext uri="{FF2B5EF4-FFF2-40B4-BE49-F238E27FC236}">
                  <a16:creationId xmlns:a16="http://schemas.microsoft.com/office/drawing/2014/main" id="{6BA228D8-D500-B67A-2AD0-BDE57F0B811D}"/>
                </a:ext>
              </a:extLst>
            </p:cNvPr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3916;p68">
              <a:extLst>
                <a:ext uri="{FF2B5EF4-FFF2-40B4-BE49-F238E27FC236}">
                  <a16:creationId xmlns:a16="http://schemas.microsoft.com/office/drawing/2014/main" id="{A8A110B3-78DE-F58E-A9FC-28D418FE53A8}"/>
                </a:ext>
              </a:extLst>
            </p:cNvPr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3917;p68">
              <a:extLst>
                <a:ext uri="{FF2B5EF4-FFF2-40B4-BE49-F238E27FC236}">
                  <a16:creationId xmlns:a16="http://schemas.microsoft.com/office/drawing/2014/main" id="{C9418365-548E-6EB2-7C7E-32ECE1D26BE8}"/>
                </a:ext>
              </a:extLst>
            </p:cNvPr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3918;p68">
              <a:extLst>
                <a:ext uri="{FF2B5EF4-FFF2-40B4-BE49-F238E27FC236}">
                  <a16:creationId xmlns:a16="http://schemas.microsoft.com/office/drawing/2014/main" id="{E01E0DEE-DECF-E376-4A17-0EB2B2A65481}"/>
                </a:ext>
              </a:extLst>
            </p:cNvPr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3919;p68">
              <a:extLst>
                <a:ext uri="{FF2B5EF4-FFF2-40B4-BE49-F238E27FC236}">
                  <a16:creationId xmlns:a16="http://schemas.microsoft.com/office/drawing/2014/main" id="{C8C37548-4E90-43E4-4E3F-41692DB1BD36}"/>
                </a:ext>
              </a:extLst>
            </p:cNvPr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3920;p68">
              <a:extLst>
                <a:ext uri="{FF2B5EF4-FFF2-40B4-BE49-F238E27FC236}">
                  <a16:creationId xmlns:a16="http://schemas.microsoft.com/office/drawing/2014/main" id="{53021D50-A3E6-D58D-6EA4-B9C2C9E03AF9}"/>
                </a:ext>
              </a:extLst>
            </p:cNvPr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3921;p68">
              <a:extLst>
                <a:ext uri="{FF2B5EF4-FFF2-40B4-BE49-F238E27FC236}">
                  <a16:creationId xmlns:a16="http://schemas.microsoft.com/office/drawing/2014/main" id="{F0CB9845-F107-3334-4A8E-0C25DA74FC9E}"/>
                </a:ext>
              </a:extLst>
            </p:cNvPr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3922;p68">
              <a:extLst>
                <a:ext uri="{FF2B5EF4-FFF2-40B4-BE49-F238E27FC236}">
                  <a16:creationId xmlns:a16="http://schemas.microsoft.com/office/drawing/2014/main" id="{AE19BB63-6A77-91F7-57A6-84983E2A155D}"/>
                </a:ext>
              </a:extLst>
            </p:cNvPr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3923;p68">
              <a:extLst>
                <a:ext uri="{FF2B5EF4-FFF2-40B4-BE49-F238E27FC236}">
                  <a16:creationId xmlns:a16="http://schemas.microsoft.com/office/drawing/2014/main" id="{95A46429-B9C9-6CCC-F901-0875454D4163}"/>
                </a:ext>
              </a:extLst>
            </p:cNvPr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3924;p68">
              <a:extLst>
                <a:ext uri="{FF2B5EF4-FFF2-40B4-BE49-F238E27FC236}">
                  <a16:creationId xmlns:a16="http://schemas.microsoft.com/office/drawing/2014/main" id="{8E8F77CB-9727-6D7F-AB7A-70E5741D4B5C}"/>
                </a:ext>
              </a:extLst>
            </p:cNvPr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3925;p68">
              <a:extLst>
                <a:ext uri="{FF2B5EF4-FFF2-40B4-BE49-F238E27FC236}">
                  <a16:creationId xmlns:a16="http://schemas.microsoft.com/office/drawing/2014/main" id="{5803876B-FC1D-8E5A-4F69-14BFC527984F}"/>
                </a:ext>
              </a:extLst>
            </p:cNvPr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3926;p68">
              <a:extLst>
                <a:ext uri="{FF2B5EF4-FFF2-40B4-BE49-F238E27FC236}">
                  <a16:creationId xmlns:a16="http://schemas.microsoft.com/office/drawing/2014/main" id="{665A102D-3701-493E-55E7-21A080E0F898}"/>
                </a:ext>
              </a:extLst>
            </p:cNvPr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3927;p68">
              <a:extLst>
                <a:ext uri="{FF2B5EF4-FFF2-40B4-BE49-F238E27FC236}">
                  <a16:creationId xmlns:a16="http://schemas.microsoft.com/office/drawing/2014/main" id="{DB02452F-63AE-D71B-CCB0-F34A7ADD141C}"/>
                </a:ext>
              </a:extLst>
            </p:cNvPr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3928;p68">
              <a:extLst>
                <a:ext uri="{FF2B5EF4-FFF2-40B4-BE49-F238E27FC236}">
                  <a16:creationId xmlns:a16="http://schemas.microsoft.com/office/drawing/2014/main" id="{9B86ABD0-4583-0391-9EB8-0316AA126097}"/>
                </a:ext>
              </a:extLst>
            </p:cNvPr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3929;p68">
              <a:extLst>
                <a:ext uri="{FF2B5EF4-FFF2-40B4-BE49-F238E27FC236}">
                  <a16:creationId xmlns:a16="http://schemas.microsoft.com/office/drawing/2014/main" id="{AD0952AE-2943-965E-A2EC-AA622980CE09}"/>
                </a:ext>
              </a:extLst>
            </p:cNvPr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3930;p68">
              <a:extLst>
                <a:ext uri="{FF2B5EF4-FFF2-40B4-BE49-F238E27FC236}">
                  <a16:creationId xmlns:a16="http://schemas.microsoft.com/office/drawing/2014/main" id="{E3C2A230-99EF-9BD6-B265-A34327BE5583}"/>
                </a:ext>
              </a:extLst>
            </p:cNvPr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3931;p68">
              <a:extLst>
                <a:ext uri="{FF2B5EF4-FFF2-40B4-BE49-F238E27FC236}">
                  <a16:creationId xmlns:a16="http://schemas.microsoft.com/office/drawing/2014/main" id="{657A3F23-B5CA-C4E3-917B-48B883BE6B2E}"/>
                </a:ext>
              </a:extLst>
            </p:cNvPr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3932;p68">
              <a:extLst>
                <a:ext uri="{FF2B5EF4-FFF2-40B4-BE49-F238E27FC236}">
                  <a16:creationId xmlns:a16="http://schemas.microsoft.com/office/drawing/2014/main" id="{AA86EEAE-E9CF-FB15-239F-9F26374CD268}"/>
                </a:ext>
              </a:extLst>
            </p:cNvPr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3933;p68">
              <a:extLst>
                <a:ext uri="{FF2B5EF4-FFF2-40B4-BE49-F238E27FC236}">
                  <a16:creationId xmlns:a16="http://schemas.microsoft.com/office/drawing/2014/main" id="{1523E43A-0BC8-9458-FF43-350F7FD0C8DC}"/>
                </a:ext>
              </a:extLst>
            </p:cNvPr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3934;p68">
              <a:extLst>
                <a:ext uri="{FF2B5EF4-FFF2-40B4-BE49-F238E27FC236}">
                  <a16:creationId xmlns:a16="http://schemas.microsoft.com/office/drawing/2014/main" id="{E193BD34-4FB2-61B7-812E-F19BB920077B}"/>
                </a:ext>
              </a:extLst>
            </p:cNvPr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3935;p68">
              <a:extLst>
                <a:ext uri="{FF2B5EF4-FFF2-40B4-BE49-F238E27FC236}">
                  <a16:creationId xmlns:a16="http://schemas.microsoft.com/office/drawing/2014/main" id="{C8B9C3E7-7623-268F-7C26-40699E4578B4}"/>
                </a:ext>
              </a:extLst>
            </p:cNvPr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3936;p68">
              <a:extLst>
                <a:ext uri="{FF2B5EF4-FFF2-40B4-BE49-F238E27FC236}">
                  <a16:creationId xmlns:a16="http://schemas.microsoft.com/office/drawing/2014/main" id="{03674587-EF65-30EB-D7F6-5A1BFCF20A57}"/>
                </a:ext>
              </a:extLst>
            </p:cNvPr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3937;p68">
              <a:extLst>
                <a:ext uri="{FF2B5EF4-FFF2-40B4-BE49-F238E27FC236}">
                  <a16:creationId xmlns:a16="http://schemas.microsoft.com/office/drawing/2014/main" id="{26CD49F9-54B8-399D-5F93-52BA8E770897}"/>
                </a:ext>
              </a:extLst>
            </p:cNvPr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3938;p68">
              <a:extLst>
                <a:ext uri="{FF2B5EF4-FFF2-40B4-BE49-F238E27FC236}">
                  <a16:creationId xmlns:a16="http://schemas.microsoft.com/office/drawing/2014/main" id="{508D1FB3-1100-6014-4D86-0CE449E2542F}"/>
                </a:ext>
              </a:extLst>
            </p:cNvPr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3939;p68">
              <a:extLst>
                <a:ext uri="{FF2B5EF4-FFF2-40B4-BE49-F238E27FC236}">
                  <a16:creationId xmlns:a16="http://schemas.microsoft.com/office/drawing/2014/main" id="{ACCEC2E8-0A5A-405F-A94E-C4E187F93CF6}"/>
                </a:ext>
              </a:extLst>
            </p:cNvPr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3940;p68">
              <a:extLst>
                <a:ext uri="{FF2B5EF4-FFF2-40B4-BE49-F238E27FC236}">
                  <a16:creationId xmlns:a16="http://schemas.microsoft.com/office/drawing/2014/main" id="{CB22E752-63C5-2F44-0EDC-52E2567FC667}"/>
                </a:ext>
              </a:extLst>
            </p:cNvPr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3941;p68">
              <a:extLst>
                <a:ext uri="{FF2B5EF4-FFF2-40B4-BE49-F238E27FC236}">
                  <a16:creationId xmlns:a16="http://schemas.microsoft.com/office/drawing/2014/main" id="{B15F1D55-635A-F614-B42E-70981E443C20}"/>
                </a:ext>
              </a:extLst>
            </p:cNvPr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3942;p68">
              <a:extLst>
                <a:ext uri="{FF2B5EF4-FFF2-40B4-BE49-F238E27FC236}">
                  <a16:creationId xmlns:a16="http://schemas.microsoft.com/office/drawing/2014/main" id="{3B3C4F82-7353-0631-097D-560550D113AE}"/>
                </a:ext>
              </a:extLst>
            </p:cNvPr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3943;p68">
              <a:extLst>
                <a:ext uri="{FF2B5EF4-FFF2-40B4-BE49-F238E27FC236}">
                  <a16:creationId xmlns:a16="http://schemas.microsoft.com/office/drawing/2014/main" id="{36088D3F-7181-D7D0-427F-7CD9555A2FA3}"/>
                </a:ext>
              </a:extLst>
            </p:cNvPr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3944;p68">
              <a:extLst>
                <a:ext uri="{FF2B5EF4-FFF2-40B4-BE49-F238E27FC236}">
                  <a16:creationId xmlns:a16="http://schemas.microsoft.com/office/drawing/2014/main" id="{9A58B6B7-636E-6499-F35F-FEA52A9FCA7E}"/>
                </a:ext>
              </a:extLst>
            </p:cNvPr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3945;p68">
              <a:extLst>
                <a:ext uri="{FF2B5EF4-FFF2-40B4-BE49-F238E27FC236}">
                  <a16:creationId xmlns:a16="http://schemas.microsoft.com/office/drawing/2014/main" id="{B448DE34-C0A8-198D-4813-468EDB9B4517}"/>
                </a:ext>
              </a:extLst>
            </p:cNvPr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3946;p68">
              <a:extLst>
                <a:ext uri="{FF2B5EF4-FFF2-40B4-BE49-F238E27FC236}">
                  <a16:creationId xmlns:a16="http://schemas.microsoft.com/office/drawing/2014/main" id="{A3A1189B-5E68-D3DE-2DFA-96D33E059BB7}"/>
                </a:ext>
              </a:extLst>
            </p:cNvPr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3947;p68">
              <a:extLst>
                <a:ext uri="{FF2B5EF4-FFF2-40B4-BE49-F238E27FC236}">
                  <a16:creationId xmlns:a16="http://schemas.microsoft.com/office/drawing/2014/main" id="{636EB53E-FC09-0793-21F4-81B0C0FB663E}"/>
                </a:ext>
              </a:extLst>
            </p:cNvPr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3948;p68">
              <a:extLst>
                <a:ext uri="{FF2B5EF4-FFF2-40B4-BE49-F238E27FC236}">
                  <a16:creationId xmlns:a16="http://schemas.microsoft.com/office/drawing/2014/main" id="{D0EE84D2-4D5A-928B-73A9-2B2D51345FFF}"/>
                </a:ext>
              </a:extLst>
            </p:cNvPr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3949;p68">
              <a:extLst>
                <a:ext uri="{FF2B5EF4-FFF2-40B4-BE49-F238E27FC236}">
                  <a16:creationId xmlns:a16="http://schemas.microsoft.com/office/drawing/2014/main" id="{84C1EC66-E12C-303E-8A31-B318C6096BCA}"/>
                </a:ext>
              </a:extLst>
            </p:cNvPr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3950;p68">
              <a:extLst>
                <a:ext uri="{FF2B5EF4-FFF2-40B4-BE49-F238E27FC236}">
                  <a16:creationId xmlns:a16="http://schemas.microsoft.com/office/drawing/2014/main" id="{B56C2648-BABC-4547-366A-8015903CC918}"/>
                </a:ext>
              </a:extLst>
            </p:cNvPr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3951;p68">
              <a:extLst>
                <a:ext uri="{FF2B5EF4-FFF2-40B4-BE49-F238E27FC236}">
                  <a16:creationId xmlns:a16="http://schemas.microsoft.com/office/drawing/2014/main" id="{FEFA20D5-AE92-8978-6519-8C34780252D0}"/>
                </a:ext>
              </a:extLst>
            </p:cNvPr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3952;p68">
              <a:extLst>
                <a:ext uri="{FF2B5EF4-FFF2-40B4-BE49-F238E27FC236}">
                  <a16:creationId xmlns:a16="http://schemas.microsoft.com/office/drawing/2014/main" id="{5F66C83C-3F0D-076A-1C7E-5B5229F1791A}"/>
                </a:ext>
              </a:extLst>
            </p:cNvPr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3953;p68">
              <a:extLst>
                <a:ext uri="{FF2B5EF4-FFF2-40B4-BE49-F238E27FC236}">
                  <a16:creationId xmlns:a16="http://schemas.microsoft.com/office/drawing/2014/main" id="{8790FEE6-E036-6B8B-E808-F857E8ED5A82}"/>
                </a:ext>
              </a:extLst>
            </p:cNvPr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3954;p68">
              <a:extLst>
                <a:ext uri="{FF2B5EF4-FFF2-40B4-BE49-F238E27FC236}">
                  <a16:creationId xmlns:a16="http://schemas.microsoft.com/office/drawing/2014/main" id="{D4A9E728-EE8F-13A2-0719-748433629C59}"/>
                </a:ext>
              </a:extLst>
            </p:cNvPr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3955;p68">
              <a:extLst>
                <a:ext uri="{FF2B5EF4-FFF2-40B4-BE49-F238E27FC236}">
                  <a16:creationId xmlns:a16="http://schemas.microsoft.com/office/drawing/2014/main" id="{8BFE7A4C-E2AB-C57A-851E-1894594A0747}"/>
                </a:ext>
              </a:extLst>
            </p:cNvPr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3956;p68">
              <a:extLst>
                <a:ext uri="{FF2B5EF4-FFF2-40B4-BE49-F238E27FC236}">
                  <a16:creationId xmlns:a16="http://schemas.microsoft.com/office/drawing/2014/main" id="{89E158F9-E635-E89D-68E1-346CE75B17C1}"/>
                </a:ext>
              </a:extLst>
            </p:cNvPr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3957;p68">
              <a:extLst>
                <a:ext uri="{FF2B5EF4-FFF2-40B4-BE49-F238E27FC236}">
                  <a16:creationId xmlns:a16="http://schemas.microsoft.com/office/drawing/2014/main" id="{EBA0ABD4-3BDF-6F34-BFAC-7A9F791023E1}"/>
                </a:ext>
              </a:extLst>
            </p:cNvPr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3958;p68">
              <a:extLst>
                <a:ext uri="{FF2B5EF4-FFF2-40B4-BE49-F238E27FC236}">
                  <a16:creationId xmlns:a16="http://schemas.microsoft.com/office/drawing/2014/main" id="{C19BE34F-BF39-5848-90F8-46146E97C034}"/>
                </a:ext>
              </a:extLst>
            </p:cNvPr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3959;p68">
              <a:extLst>
                <a:ext uri="{FF2B5EF4-FFF2-40B4-BE49-F238E27FC236}">
                  <a16:creationId xmlns:a16="http://schemas.microsoft.com/office/drawing/2014/main" id="{3F786A78-D27C-83C8-6DF2-C3A63B8084D7}"/>
                </a:ext>
              </a:extLst>
            </p:cNvPr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3960;p68">
              <a:extLst>
                <a:ext uri="{FF2B5EF4-FFF2-40B4-BE49-F238E27FC236}">
                  <a16:creationId xmlns:a16="http://schemas.microsoft.com/office/drawing/2014/main" id="{FC245C2E-65D7-DD08-E431-E5F021A91742}"/>
                </a:ext>
              </a:extLst>
            </p:cNvPr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3961;p68">
              <a:extLst>
                <a:ext uri="{FF2B5EF4-FFF2-40B4-BE49-F238E27FC236}">
                  <a16:creationId xmlns:a16="http://schemas.microsoft.com/office/drawing/2014/main" id="{1C7C11E0-DD31-F584-8372-FC49CF392EB7}"/>
                </a:ext>
              </a:extLst>
            </p:cNvPr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3962;p68">
              <a:extLst>
                <a:ext uri="{FF2B5EF4-FFF2-40B4-BE49-F238E27FC236}">
                  <a16:creationId xmlns:a16="http://schemas.microsoft.com/office/drawing/2014/main" id="{C9A5157A-0560-D2E5-BEA5-1A2EC2B66E86}"/>
                </a:ext>
              </a:extLst>
            </p:cNvPr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3963;p68">
              <a:extLst>
                <a:ext uri="{FF2B5EF4-FFF2-40B4-BE49-F238E27FC236}">
                  <a16:creationId xmlns:a16="http://schemas.microsoft.com/office/drawing/2014/main" id="{6364B1F9-4CBC-9301-C3CF-228C95FA09F7}"/>
                </a:ext>
              </a:extLst>
            </p:cNvPr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3964;p68">
              <a:extLst>
                <a:ext uri="{FF2B5EF4-FFF2-40B4-BE49-F238E27FC236}">
                  <a16:creationId xmlns:a16="http://schemas.microsoft.com/office/drawing/2014/main" id="{6BAE1F1B-4EDA-CFAA-A8F0-69C015FAF9D4}"/>
                </a:ext>
              </a:extLst>
            </p:cNvPr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3965;p68">
              <a:extLst>
                <a:ext uri="{FF2B5EF4-FFF2-40B4-BE49-F238E27FC236}">
                  <a16:creationId xmlns:a16="http://schemas.microsoft.com/office/drawing/2014/main" id="{F23C5A38-7AB8-495F-74A8-CA5A82B191F8}"/>
                </a:ext>
              </a:extLst>
            </p:cNvPr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3966;p68">
              <a:extLst>
                <a:ext uri="{FF2B5EF4-FFF2-40B4-BE49-F238E27FC236}">
                  <a16:creationId xmlns:a16="http://schemas.microsoft.com/office/drawing/2014/main" id="{4E553DEB-3B86-374D-5C92-4BEDBD14DA32}"/>
                </a:ext>
              </a:extLst>
            </p:cNvPr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3967;p68">
              <a:extLst>
                <a:ext uri="{FF2B5EF4-FFF2-40B4-BE49-F238E27FC236}">
                  <a16:creationId xmlns:a16="http://schemas.microsoft.com/office/drawing/2014/main" id="{9BE7BB21-188D-1631-9B4A-30A59EED9E9C}"/>
                </a:ext>
              </a:extLst>
            </p:cNvPr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3968;p68">
              <a:extLst>
                <a:ext uri="{FF2B5EF4-FFF2-40B4-BE49-F238E27FC236}">
                  <a16:creationId xmlns:a16="http://schemas.microsoft.com/office/drawing/2014/main" id="{2153817C-D6CE-934D-1597-C687F8D3CED3}"/>
                </a:ext>
              </a:extLst>
            </p:cNvPr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3969;p68">
              <a:extLst>
                <a:ext uri="{FF2B5EF4-FFF2-40B4-BE49-F238E27FC236}">
                  <a16:creationId xmlns:a16="http://schemas.microsoft.com/office/drawing/2014/main" id="{95587968-CFA9-09FB-358D-55EE19E59EDE}"/>
                </a:ext>
              </a:extLst>
            </p:cNvPr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3970;p68">
              <a:extLst>
                <a:ext uri="{FF2B5EF4-FFF2-40B4-BE49-F238E27FC236}">
                  <a16:creationId xmlns:a16="http://schemas.microsoft.com/office/drawing/2014/main" id="{D16EA441-6EB3-9B78-0E20-C1C8C7AC5092}"/>
                </a:ext>
              </a:extLst>
            </p:cNvPr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3971;p68">
              <a:extLst>
                <a:ext uri="{FF2B5EF4-FFF2-40B4-BE49-F238E27FC236}">
                  <a16:creationId xmlns:a16="http://schemas.microsoft.com/office/drawing/2014/main" id="{90E4FD1D-42EE-D1A2-F799-27F62F521ED9}"/>
                </a:ext>
              </a:extLst>
            </p:cNvPr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3972;p68">
              <a:extLst>
                <a:ext uri="{FF2B5EF4-FFF2-40B4-BE49-F238E27FC236}">
                  <a16:creationId xmlns:a16="http://schemas.microsoft.com/office/drawing/2014/main" id="{82A4F736-1767-3685-ECB3-CA3751FAB224}"/>
                </a:ext>
              </a:extLst>
            </p:cNvPr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3973;p68">
              <a:extLst>
                <a:ext uri="{FF2B5EF4-FFF2-40B4-BE49-F238E27FC236}">
                  <a16:creationId xmlns:a16="http://schemas.microsoft.com/office/drawing/2014/main" id="{BF9E10DB-0173-3066-53C4-C29C973E2E1C}"/>
                </a:ext>
              </a:extLst>
            </p:cNvPr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3974;p68">
              <a:extLst>
                <a:ext uri="{FF2B5EF4-FFF2-40B4-BE49-F238E27FC236}">
                  <a16:creationId xmlns:a16="http://schemas.microsoft.com/office/drawing/2014/main" id="{C1FA3DDD-F837-8738-41DD-7A49CF95ED09}"/>
                </a:ext>
              </a:extLst>
            </p:cNvPr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3975;p68">
              <a:extLst>
                <a:ext uri="{FF2B5EF4-FFF2-40B4-BE49-F238E27FC236}">
                  <a16:creationId xmlns:a16="http://schemas.microsoft.com/office/drawing/2014/main" id="{88783BC7-E8DB-D717-1D29-709AA78AD130}"/>
                </a:ext>
              </a:extLst>
            </p:cNvPr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3976;p68">
              <a:extLst>
                <a:ext uri="{FF2B5EF4-FFF2-40B4-BE49-F238E27FC236}">
                  <a16:creationId xmlns:a16="http://schemas.microsoft.com/office/drawing/2014/main" id="{E8C9BF5A-6952-38E8-80C9-671D32D4B6AB}"/>
                </a:ext>
              </a:extLst>
            </p:cNvPr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3977;p68">
              <a:extLst>
                <a:ext uri="{FF2B5EF4-FFF2-40B4-BE49-F238E27FC236}">
                  <a16:creationId xmlns:a16="http://schemas.microsoft.com/office/drawing/2014/main" id="{E7971346-290D-71D3-C557-3998E23F63D4}"/>
                </a:ext>
              </a:extLst>
            </p:cNvPr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3978;p68">
              <a:extLst>
                <a:ext uri="{FF2B5EF4-FFF2-40B4-BE49-F238E27FC236}">
                  <a16:creationId xmlns:a16="http://schemas.microsoft.com/office/drawing/2014/main" id="{58DF4BA5-EBF6-1595-A630-19E5A354E079}"/>
                </a:ext>
              </a:extLst>
            </p:cNvPr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3979;p68">
              <a:extLst>
                <a:ext uri="{FF2B5EF4-FFF2-40B4-BE49-F238E27FC236}">
                  <a16:creationId xmlns:a16="http://schemas.microsoft.com/office/drawing/2014/main" id="{237F22CD-9CBD-11C6-BB89-46D6282462A2}"/>
                </a:ext>
              </a:extLst>
            </p:cNvPr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3980;p68">
              <a:extLst>
                <a:ext uri="{FF2B5EF4-FFF2-40B4-BE49-F238E27FC236}">
                  <a16:creationId xmlns:a16="http://schemas.microsoft.com/office/drawing/2014/main" id="{F01559F3-0290-B339-AE3C-7C51E72BBDB5}"/>
                </a:ext>
              </a:extLst>
            </p:cNvPr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3981;p68">
              <a:extLst>
                <a:ext uri="{FF2B5EF4-FFF2-40B4-BE49-F238E27FC236}">
                  <a16:creationId xmlns:a16="http://schemas.microsoft.com/office/drawing/2014/main" id="{283DE5C9-8E00-2BFB-3B8C-09D04416E59D}"/>
                </a:ext>
              </a:extLst>
            </p:cNvPr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3982;p68">
              <a:extLst>
                <a:ext uri="{FF2B5EF4-FFF2-40B4-BE49-F238E27FC236}">
                  <a16:creationId xmlns:a16="http://schemas.microsoft.com/office/drawing/2014/main" id="{1D42C5A3-30C1-C365-CFF8-CEBA8AA51759}"/>
                </a:ext>
              </a:extLst>
            </p:cNvPr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3983;p68">
              <a:extLst>
                <a:ext uri="{FF2B5EF4-FFF2-40B4-BE49-F238E27FC236}">
                  <a16:creationId xmlns:a16="http://schemas.microsoft.com/office/drawing/2014/main" id="{9B8CA9EA-3FA3-8D3A-D42C-FC31E9E1220A}"/>
                </a:ext>
              </a:extLst>
            </p:cNvPr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3984;p68">
              <a:extLst>
                <a:ext uri="{FF2B5EF4-FFF2-40B4-BE49-F238E27FC236}">
                  <a16:creationId xmlns:a16="http://schemas.microsoft.com/office/drawing/2014/main" id="{315EB120-70C6-38E9-0C8C-22A6BC1AD1D2}"/>
                </a:ext>
              </a:extLst>
            </p:cNvPr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3985;p68">
              <a:extLst>
                <a:ext uri="{FF2B5EF4-FFF2-40B4-BE49-F238E27FC236}">
                  <a16:creationId xmlns:a16="http://schemas.microsoft.com/office/drawing/2014/main" id="{3D5CBD20-4958-7535-582E-584990FA03D5}"/>
                </a:ext>
              </a:extLst>
            </p:cNvPr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3986;p68">
              <a:extLst>
                <a:ext uri="{FF2B5EF4-FFF2-40B4-BE49-F238E27FC236}">
                  <a16:creationId xmlns:a16="http://schemas.microsoft.com/office/drawing/2014/main" id="{64900167-3FC7-D2D2-3313-45D361C2FD0C}"/>
                </a:ext>
              </a:extLst>
            </p:cNvPr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3987;p68">
              <a:extLst>
                <a:ext uri="{FF2B5EF4-FFF2-40B4-BE49-F238E27FC236}">
                  <a16:creationId xmlns:a16="http://schemas.microsoft.com/office/drawing/2014/main" id="{438D73AD-D3D8-21CE-E05F-EF5E8E27FF64}"/>
                </a:ext>
              </a:extLst>
            </p:cNvPr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3988;p68">
              <a:extLst>
                <a:ext uri="{FF2B5EF4-FFF2-40B4-BE49-F238E27FC236}">
                  <a16:creationId xmlns:a16="http://schemas.microsoft.com/office/drawing/2014/main" id="{8A3F5063-2646-847E-9BDC-21F7461E1B40}"/>
                </a:ext>
              </a:extLst>
            </p:cNvPr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3989;p68">
              <a:extLst>
                <a:ext uri="{FF2B5EF4-FFF2-40B4-BE49-F238E27FC236}">
                  <a16:creationId xmlns:a16="http://schemas.microsoft.com/office/drawing/2014/main" id="{D8786669-A893-19DB-9D34-07EA38C458FC}"/>
                </a:ext>
              </a:extLst>
            </p:cNvPr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3990;p68">
              <a:extLst>
                <a:ext uri="{FF2B5EF4-FFF2-40B4-BE49-F238E27FC236}">
                  <a16:creationId xmlns:a16="http://schemas.microsoft.com/office/drawing/2014/main" id="{43A41582-B7BB-595E-9071-B1E488228B86}"/>
                </a:ext>
              </a:extLst>
            </p:cNvPr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3991;p68">
              <a:extLst>
                <a:ext uri="{FF2B5EF4-FFF2-40B4-BE49-F238E27FC236}">
                  <a16:creationId xmlns:a16="http://schemas.microsoft.com/office/drawing/2014/main" id="{B603F67D-488F-B5A6-C2BE-BABC447AB200}"/>
                </a:ext>
              </a:extLst>
            </p:cNvPr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3992;p68">
              <a:extLst>
                <a:ext uri="{FF2B5EF4-FFF2-40B4-BE49-F238E27FC236}">
                  <a16:creationId xmlns:a16="http://schemas.microsoft.com/office/drawing/2014/main" id="{426B6477-605A-8275-3E7D-80D983D55C17}"/>
                </a:ext>
              </a:extLst>
            </p:cNvPr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3993;p68">
              <a:extLst>
                <a:ext uri="{FF2B5EF4-FFF2-40B4-BE49-F238E27FC236}">
                  <a16:creationId xmlns:a16="http://schemas.microsoft.com/office/drawing/2014/main" id="{A0B6E24A-EE2F-8957-D5B4-ABEC35845429}"/>
                </a:ext>
              </a:extLst>
            </p:cNvPr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3994;p68">
              <a:extLst>
                <a:ext uri="{FF2B5EF4-FFF2-40B4-BE49-F238E27FC236}">
                  <a16:creationId xmlns:a16="http://schemas.microsoft.com/office/drawing/2014/main" id="{A8FB0ACA-F86E-C1AE-B082-DC9FB4996E35}"/>
                </a:ext>
              </a:extLst>
            </p:cNvPr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3995;p68">
              <a:extLst>
                <a:ext uri="{FF2B5EF4-FFF2-40B4-BE49-F238E27FC236}">
                  <a16:creationId xmlns:a16="http://schemas.microsoft.com/office/drawing/2014/main" id="{F00D7D22-F599-7A86-5F36-BBA8FFA35DEB}"/>
                </a:ext>
              </a:extLst>
            </p:cNvPr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3996;p68">
              <a:extLst>
                <a:ext uri="{FF2B5EF4-FFF2-40B4-BE49-F238E27FC236}">
                  <a16:creationId xmlns:a16="http://schemas.microsoft.com/office/drawing/2014/main" id="{DEC70F07-66D4-03D6-119C-38E7BF053829}"/>
                </a:ext>
              </a:extLst>
            </p:cNvPr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3997;p68">
              <a:extLst>
                <a:ext uri="{FF2B5EF4-FFF2-40B4-BE49-F238E27FC236}">
                  <a16:creationId xmlns:a16="http://schemas.microsoft.com/office/drawing/2014/main" id="{31AFB201-D008-3CAC-1BF6-4A4A9F42C15E}"/>
                </a:ext>
              </a:extLst>
            </p:cNvPr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3998;p68">
              <a:extLst>
                <a:ext uri="{FF2B5EF4-FFF2-40B4-BE49-F238E27FC236}">
                  <a16:creationId xmlns:a16="http://schemas.microsoft.com/office/drawing/2014/main" id="{81F994AD-3D9B-2C1A-558E-DB49BC67C2D6}"/>
                </a:ext>
              </a:extLst>
            </p:cNvPr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3999;p68">
              <a:extLst>
                <a:ext uri="{FF2B5EF4-FFF2-40B4-BE49-F238E27FC236}">
                  <a16:creationId xmlns:a16="http://schemas.microsoft.com/office/drawing/2014/main" id="{5CF4B373-5A46-1815-4E95-01DCA3F9446B}"/>
                </a:ext>
              </a:extLst>
            </p:cNvPr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4000;p68">
              <a:extLst>
                <a:ext uri="{FF2B5EF4-FFF2-40B4-BE49-F238E27FC236}">
                  <a16:creationId xmlns:a16="http://schemas.microsoft.com/office/drawing/2014/main" id="{CBB613D0-5AD5-DEA2-181B-1FDF62408F3A}"/>
                </a:ext>
              </a:extLst>
            </p:cNvPr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4001;p68">
              <a:extLst>
                <a:ext uri="{FF2B5EF4-FFF2-40B4-BE49-F238E27FC236}">
                  <a16:creationId xmlns:a16="http://schemas.microsoft.com/office/drawing/2014/main" id="{C1C9D251-DC57-081A-772E-1AEC80B30F76}"/>
                </a:ext>
              </a:extLst>
            </p:cNvPr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4002;p68">
              <a:extLst>
                <a:ext uri="{FF2B5EF4-FFF2-40B4-BE49-F238E27FC236}">
                  <a16:creationId xmlns:a16="http://schemas.microsoft.com/office/drawing/2014/main" id="{D5757AAA-BDBE-6A68-059D-AE59631A064F}"/>
                </a:ext>
              </a:extLst>
            </p:cNvPr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4003;p68">
              <a:extLst>
                <a:ext uri="{FF2B5EF4-FFF2-40B4-BE49-F238E27FC236}">
                  <a16:creationId xmlns:a16="http://schemas.microsoft.com/office/drawing/2014/main" id="{49C2284A-B2C0-025D-042F-CEFDED5A3191}"/>
                </a:ext>
              </a:extLst>
            </p:cNvPr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4004;p68">
              <a:extLst>
                <a:ext uri="{FF2B5EF4-FFF2-40B4-BE49-F238E27FC236}">
                  <a16:creationId xmlns:a16="http://schemas.microsoft.com/office/drawing/2014/main" id="{038CA5EE-3113-2397-905A-1D330FD99AF2}"/>
                </a:ext>
              </a:extLst>
            </p:cNvPr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4005;p68">
              <a:extLst>
                <a:ext uri="{FF2B5EF4-FFF2-40B4-BE49-F238E27FC236}">
                  <a16:creationId xmlns:a16="http://schemas.microsoft.com/office/drawing/2014/main" id="{074495EA-26B6-B162-3749-1210E83887E7}"/>
                </a:ext>
              </a:extLst>
            </p:cNvPr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4006;p68">
              <a:extLst>
                <a:ext uri="{FF2B5EF4-FFF2-40B4-BE49-F238E27FC236}">
                  <a16:creationId xmlns:a16="http://schemas.microsoft.com/office/drawing/2014/main" id="{BC534970-AB58-6A7B-C953-FB1DC49065D8}"/>
                </a:ext>
              </a:extLst>
            </p:cNvPr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4007;p68">
              <a:extLst>
                <a:ext uri="{FF2B5EF4-FFF2-40B4-BE49-F238E27FC236}">
                  <a16:creationId xmlns:a16="http://schemas.microsoft.com/office/drawing/2014/main" id="{E4590301-038A-9284-A437-EC704FEB96FF}"/>
                </a:ext>
              </a:extLst>
            </p:cNvPr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4008;p68">
              <a:extLst>
                <a:ext uri="{FF2B5EF4-FFF2-40B4-BE49-F238E27FC236}">
                  <a16:creationId xmlns:a16="http://schemas.microsoft.com/office/drawing/2014/main" id="{75FE58B0-86B0-F718-2A4D-EAFEE0C02979}"/>
                </a:ext>
              </a:extLst>
            </p:cNvPr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4009;p68">
              <a:extLst>
                <a:ext uri="{FF2B5EF4-FFF2-40B4-BE49-F238E27FC236}">
                  <a16:creationId xmlns:a16="http://schemas.microsoft.com/office/drawing/2014/main" id="{BD2465A1-582B-CA0F-7E3E-F786FC993F47}"/>
                </a:ext>
              </a:extLst>
            </p:cNvPr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4010;p68">
              <a:extLst>
                <a:ext uri="{FF2B5EF4-FFF2-40B4-BE49-F238E27FC236}">
                  <a16:creationId xmlns:a16="http://schemas.microsoft.com/office/drawing/2014/main" id="{81485FC7-0DFC-A4EE-01D7-48672357C330}"/>
                </a:ext>
              </a:extLst>
            </p:cNvPr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4011;p68">
              <a:extLst>
                <a:ext uri="{FF2B5EF4-FFF2-40B4-BE49-F238E27FC236}">
                  <a16:creationId xmlns:a16="http://schemas.microsoft.com/office/drawing/2014/main" id="{55DB925E-45CD-1ECD-4F9E-482495CE42B4}"/>
                </a:ext>
              </a:extLst>
            </p:cNvPr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4012;p68">
              <a:extLst>
                <a:ext uri="{FF2B5EF4-FFF2-40B4-BE49-F238E27FC236}">
                  <a16:creationId xmlns:a16="http://schemas.microsoft.com/office/drawing/2014/main" id="{0365666F-9667-C3FD-BE9D-B3FAAE9AC2EA}"/>
                </a:ext>
              </a:extLst>
            </p:cNvPr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4013;p68">
              <a:extLst>
                <a:ext uri="{FF2B5EF4-FFF2-40B4-BE49-F238E27FC236}">
                  <a16:creationId xmlns:a16="http://schemas.microsoft.com/office/drawing/2014/main" id="{16683E09-1260-B310-0A47-113FFACF9A16}"/>
                </a:ext>
              </a:extLst>
            </p:cNvPr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4014;p68">
              <a:extLst>
                <a:ext uri="{FF2B5EF4-FFF2-40B4-BE49-F238E27FC236}">
                  <a16:creationId xmlns:a16="http://schemas.microsoft.com/office/drawing/2014/main" id="{5384F788-7AAA-C99F-1209-598BDDE77D30}"/>
                </a:ext>
              </a:extLst>
            </p:cNvPr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4015;p68">
              <a:extLst>
                <a:ext uri="{FF2B5EF4-FFF2-40B4-BE49-F238E27FC236}">
                  <a16:creationId xmlns:a16="http://schemas.microsoft.com/office/drawing/2014/main" id="{2CEB759C-AEE3-DF06-FA92-0CE73FDABD63}"/>
                </a:ext>
              </a:extLst>
            </p:cNvPr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4016;p68">
              <a:extLst>
                <a:ext uri="{FF2B5EF4-FFF2-40B4-BE49-F238E27FC236}">
                  <a16:creationId xmlns:a16="http://schemas.microsoft.com/office/drawing/2014/main" id="{61FBA4B7-A7F1-9181-26CC-BA150A796713}"/>
                </a:ext>
              </a:extLst>
            </p:cNvPr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4017;p68">
              <a:extLst>
                <a:ext uri="{FF2B5EF4-FFF2-40B4-BE49-F238E27FC236}">
                  <a16:creationId xmlns:a16="http://schemas.microsoft.com/office/drawing/2014/main" id="{B8B4B0AF-982A-6CB3-8803-A5B9C3E829A3}"/>
                </a:ext>
              </a:extLst>
            </p:cNvPr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4018;p68">
              <a:extLst>
                <a:ext uri="{FF2B5EF4-FFF2-40B4-BE49-F238E27FC236}">
                  <a16:creationId xmlns:a16="http://schemas.microsoft.com/office/drawing/2014/main" id="{A1FBE456-ED20-CDDE-F35D-13C631874140}"/>
                </a:ext>
              </a:extLst>
            </p:cNvPr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4019;p68">
              <a:extLst>
                <a:ext uri="{FF2B5EF4-FFF2-40B4-BE49-F238E27FC236}">
                  <a16:creationId xmlns:a16="http://schemas.microsoft.com/office/drawing/2014/main" id="{0756D763-3495-551A-672D-323A6170FB16}"/>
                </a:ext>
              </a:extLst>
            </p:cNvPr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4020;p68">
              <a:extLst>
                <a:ext uri="{FF2B5EF4-FFF2-40B4-BE49-F238E27FC236}">
                  <a16:creationId xmlns:a16="http://schemas.microsoft.com/office/drawing/2014/main" id="{5FD6277C-63C1-C634-F067-E2879BD821C3}"/>
                </a:ext>
              </a:extLst>
            </p:cNvPr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4021;p68">
              <a:extLst>
                <a:ext uri="{FF2B5EF4-FFF2-40B4-BE49-F238E27FC236}">
                  <a16:creationId xmlns:a16="http://schemas.microsoft.com/office/drawing/2014/main" id="{518A7800-06CA-CF5D-44B2-B5DB912FEEE9}"/>
                </a:ext>
              </a:extLst>
            </p:cNvPr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4022;p68">
              <a:extLst>
                <a:ext uri="{FF2B5EF4-FFF2-40B4-BE49-F238E27FC236}">
                  <a16:creationId xmlns:a16="http://schemas.microsoft.com/office/drawing/2014/main" id="{F95298E2-5ECD-6D6E-C965-97E305C53F07}"/>
                </a:ext>
              </a:extLst>
            </p:cNvPr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4023;p68">
              <a:extLst>
                <a:ext uri="{FF2B5EF4-FFF2-40B4-BE49-F238E27FC236}">
                  <a16:creationId xmlns:a16="http://schemas.microsoft.com/office/drawing/2014/main" id="{9419CB3A-7184-54C4-6DF9-FBB12C4CCFB4}"/>
                </a:ext>
              </a:extLst>
            </p:cNvPr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4024;p68">
              <a:extLst>
                <a:ext uri="{FF2B5EF4-FFF2-40B4-BE49-F238E27FC236}">
                  <a16:creationId xmlns:a16="http://schemas.microsoft.com/office/drawing/2014/main" id="{D5EB2B85-99A1-7297-D83D-9DE02660D3FE}"/>
                </a:ext>
              </a:extLst>
            </p:cNvPr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4025;p68">
              <a:extLst>
                <a:ext uri="{FF2B5EF4-FFF2-40B4-BE49-F238E27FC236}">
                  <a16:creationId xmlns:a16="http://schemas.microsoft.com/office/drawing/2014/main" id="{BCE5F961-117D-735A-D0D6-9A885A90FBE0}"/>
                </a:ext>
              </a:extLst>
            </p:cNvPr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4026;p68">
              <a:extLst>
                <a:ext uri="{FF2B5EF4-FFF2-40B4-BE49-F238E27FC236}">
                  <a16:creationId xmlns:a16="http://schemas.microsoft.com/office/drawing/2014/main" id="{3E107EF6-9155-D1F1-D248-B6A1D841FEE9}"/>
                </a:ext>
              </a:extLst>
            </p:cNvPr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4027;p68">
              <a:extLst>
                <a:ext uri="{FF2B5EF4-FFF2-40B4-BE49-F238E27FC236}">
                  <a16:creationId xmlns:a16="http://schemas.microsoft.com/office/drawing/2014/main" id="{8B7E46C9-35D7-0FEE-9C6F-C3E233C6DBEC}"/>
                </a:ext>
              </a:extLst>
            </p:cNvPr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4028;p68">
              <a:extLst>
                <a:ext uri="{FF2B5EF4-FFF2-40B4-BE49-F238E27FC236}">
                  <a16:creationId xmlns:a16="http://schemas.microsoft.com/office/drawing/2014/main" id="{CA4E71CA-26EB-3910-CEC1-2DDBAFED4120}"/>
                </a:ext>
              </a:extLst>
            </p:cNvPr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4029;p68">
              <a:extLst>
                <a:ext uri="{FF2B5EF4-FFF2-40B4-BE49-F238E27FC236}">
                  <a16:creationId xmlns:a16="http://schemas.microsoft.com/office/drawing/2014/main" id="{95489F7F-F15F-0569-E26D-6ED83EF9C0D5}"/>
                </a:ext>
              </a:extLst>
            </p:cNvPr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4030;p68">
              <a:extLst>
                <a:ext uri="{FF2B5EF4-FFF2-40B4-BE49-F238E27FC236}">
                  <a16:creationId xmlns:a16="http://schemas.microsoft.com/office/drawing/2014/main" id="{F91E6D84-D51A-BCBF-092B-CEABCDC871B9}"/>
                </a:ext>
              </a:extLst>
            </p:cNvPr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4031;p68">
              <a:extLst>
                <a:ext uri="{FF2B5EF4-FFF2-40B4-BE49-F238E27FC236}">
                  <a16:creationId xmlns:a16="http://schemas.microsoft.com/office/drawing/2014/main" id="{90266AE8-2055-96A7-7727-12953E912197}"/>
                </a:ext>
              </a:extLst>
            </p:cNvPr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4032;p68">
              <a:extLst>
                <a:ext uri="{FF2B5EF4-FFF2-40B4-BE49-F238E27FC236}">
                  <a16:creationId xmlns:a16="http://schemas.microsoft.com/office/drawing/2014/main" id="{E92BA4D2-E9D9-81DA-1A46-8600411B90CC}"/>
                </a:ext>
              </a:extLst>
            </p:cNvPr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4033;p68">
              <a:extLst>
                <a:ext uri="{FF2B5EF4-FFF2-40B4-BE49-F238E27FC236}">
                  <a16:creationId xmlns:a16="http://schemas.microsoft.com/office/drawing/2014/main" id="{91FB63C1-39FA-00B8-899F-8BE8EAAC1778}"/>
                </a:ext>
              </a:extLst>
            </p:cNvPr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4034;p68">
              <a:extLst>
                <a:ext uri="{FF2B5EF4-FFF2-40B4-BE49-F238E27FC236}">
                  <a16:creationId xmlns:a16="http://schemas.microsoft.com/office/drawing/2014/main" id="{FCE1E386-EF47-E16E-09E7-6106771A673A}"/>
                </a:ext>
              </a:extLst>
            </p:cNvPr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4035;p68">
              <a:extLst>
                <a:ext uri="{FF2B5EF4-FFF2-40B4-BE49-F238E27FC236}">
                  <a16:creationId xmlns:a16="http://schemas.microsoft.com/office/drawing/2014/main" id="{7466D8E0-D053-2BA2-5649-FF67E24360F8}"/>
                </a:ext>
              </a:extLst>
            </p:cNvPr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4036;p68">
              <a:extLst>
                <a:ext uri="{FF2B5EF4-FFF2-40B4-BE49-F238E27FC236}">
                  <a16:creationId xmlns:a16="http://schemas.microsoft.com/office/drawing/2014/main" id="{B0931B1B-7DBD-A0F3-137C-C8A6F4FE4244}"/>
                </a:ext>
              </a:extLst>
            </p:cNvPr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4037;p68">
              <a:extLst>
                <a:ext uri="{FF2B5EF4-FFF2-40B4-BE49-F238E27FC236}">
                  <a16:creationId xmlns:a16="http://schemas.microsoft.com/office/drawing/2014/main" id="{18952231-4C91-9BE2-1121-47129D8BED5A}"/>
                </a:ext>
              </a:extLst>
            </p:cNvPr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4038;p68">
              <a:extLst>
                <a:ext uri="{FF2B5EF4-FFF2-40B4-BE49-F238E27FC236}">
                  <a16:creationId xmlns:a16="http://schemas.microsoft.com/office/drawing/2014/main" id="{0E82A044-46FC-6BA7-3DA8-00BCF0417E23}"/>
                </a:ext>
              </a:extLst>
            </p:cNvPr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4039;p68">
              <a:extLst>
                <a:ext uri="{FF2B5EF4-FFF2-40B4-BE49-F238E27FC236}">
                  <a16:creationId xmlns:a16="http://schemas.microsoft.com/office/drawing/2014/main" id="{35F3AE80-1255-9F69-D79D-378BEB2E2732}"/>
                </a:ext>
              </a:extLst>
            </p:cNvPr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4040;p68">
              <a:extLst>
                <a:ext uri="{FF2B5EF4-FFF2-40B4-BE49-F238E27FC236}">
                  <a16:creationId xmlns:a16="http://schemas.microsoft.com/office/drawing/2014/main" id="{B91109AD-7BAD-1C42-0D6D-25B3BF013E58}"/>
                </a:ext>
              </a:extLst>
            </p:cNvPr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4041;p68">
              <a:extLst>
                <a:ext uri="{FF2B5EF4-FFF2-40B4-BE49-F238E27FC236}">
                  <a16:creationId xmlns:a16="http://schemas.microsoft.com/office/drawing/2014/main" id="{549F315A-9A8D-8A75-AF2D-D5FCE9866C08}"/>
                </a:ext>
              </a:extLst>
            </p:cNvPr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4042;p68">
              <a:extLst>
                <a:ext uri="{FF2B5EF4-FFF2-40B4-BE49-F238E27FC236}">
                  <a16:creationId xmlns:a16="http://schemas.microsoft.com/office/drawing/2014/main" id="{ADFEBE0C-DCDD-195F-D8E0-69BA44AD3629}"/>
                </a:ext>
              </a:extLst>
            </p:cNvPr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4043;p68">
              <a:extLst>
                <a:ext uri="{FF2B5EF4-FFF2-40B4-BE49-F238E27FC236}">
                  <a16:creationId xmlns:a16="http://schemas.microsoft.com/office/drawing/2014/main" id="{392C0FFC-3627-1920-4DB8-BC22E04A444A}"/>
                </a:ext>
              </a:extLst>
            </p:cNvPr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4044;p68">
              <a:extLst>
                <a:ext uri="{FF2B5EF4-FFF2-40B4-BE49-F238E27FC236}">
                  <a16:creationId xmlns:a16="http://schemas.microsoft.com/office/drawing/2014/main" id="{8D7058DF-5614-953E-24E9-EF24F0B111EA}"/>
                </a:ext>
              </a:extLst>
            </p:cNvPr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4045;p68">
              <a:extLst>
                <a:ext uri="{FF2B5EF4-FFF2-40B4-BE49-F238E27FC236}">
                  <a16:creationId xmlns:a16="http://schemas.microsoft.com/office/drawing/2014/main" id="{CFE010C9-6872-2731-6902-5F246B659C75}"/>
                </a:ext>
              </a:extLst>
            </p:cNvPr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4046;p68">
              <a:extLst>
                <a:ext uri="{FF2B5EF4-FFF2-40B4-BE49-F238E27FC236}">
                  <a16:creationId xmlns:a16="http://schemas.microsoft.com/office/drawing/2014/main" id="{4BD058C1-1033-E779-4DAE-4F07470F448C}"/>
                </a:ext>
              </a:extLst>
            </p:cNvPr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4047;p68">
              <a:extLst>
                <a:ext uri="{FF2B5EF4-FFF2-40B4-BE49-F238E27FC236}">
                  <a16:creationId xmlns:a16="http://schemas.microsoft.com/office/drawing/2014/main" id="{92A482F8-FB2A-3C3F-85FE-B31DAEF676F4}"/>
                </a:ext>
              </a:extLst>
            </p:cNvPr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4048;p68">
              <a:extLst>
                <a:ext uri="{FF2B5EF4-FFF2-40B4-BE49-F238E27FC236}">
                  <a16:creationId xmlns:a16="http://schemas.microsoft.com/office/drawing/2014/main" id="{40835BC2-5240-04C4-9120-99BDD5171FCB}"/>
                </a:ext>
              </a:extLst>
            </p:cNvPr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4049;p68">
              <a:extLst>
                <a:ext uri="{FF2B5EF4-FFF2-40B4-BE49-F238E27FC236}">
                  <a16:creationId xmlns:a16="http://schemas.microsoft.com/office/drawing/2014/main" id="{64E56B91-7047-D34C-8C8A-F4DCBF1BBE16}"/>
                </a:ext>
              </a:extLst>
            </p:cNvPr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4050;p68">
              <a:extLst>
                <a:ext uri="{FF2B5EF4-FFF2-40B4-BE49-F238E27FC236}">
                  <a16:creationId xmlns:a16="http://schemas.microsoft.com/office/drawing/2014/main" id="{6C3DB257-8D73-ED79-BCD5-D632F9B9B688}"/>
                </a:ext>
              </a:extLst>
            </p:cNvPr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4051;p68">
              <a:extLst>
                <a:ext uri="{FF2B5EF4-FFF2-40B4-BE49-F238E27FC236}">
                  <a16:creationId xmlns:a16="http://schemas.microsoft.com/office/drawing/2014/main" id="{44C6F689-9ABA-6D40-B48B-86BCA67FF2C1}"/>
                </a:ext>
              </a:extLst>
            </p:cNvPr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4052;p68">
              <a:extLst>
                <a:ext uri="{FF2B5EF4-FFF2-40B4-BE49-F238E27FC236}">
                  <a16:creationId xmlns:a16="http://schemas.microsoft.com/office/drawing/2014/main" id="{1B224C72-B923-3A27-E9AA-0B4424B6D933}"/>
                </a:ext>
              </a:extLst>
            </p:cNvPr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4053;p68">
              <a:extLst>
                <a:ext uri="{FF2B5EF4-FFF2-40B4-BE49-F238E27FC236}">
                  <a16:creationId xmlns:a16="http://schemas.microsoft.com/office/drawing/2014/main" id="{8F3F52CC-F187-55E6-1C12-FE340C1A324D}"/>
                </a:ext>
              </a:extLst>
            </p:cNvPr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4054;p68">
              <a:extLst>
                <a:ext uri="{FF2B5EF4-FFF2-40B4-BE49-F238E27FC236}">
                  <a16:creationId xmlns:a16="http://schemas.microsoft.com/office/drawing/2014/main" id="{67386A21-F122-ED65-4B88-AA3FEEA243C8}"/>
                </a:ext>
              </a:extLst>
            </p:cNvPr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4055;p68">
              <a:extLst>
                <a:ext uri="{FF2B5EF4-FFF2-40B4-BE49-F238E27FC236}">
                  <a16:creationId xmlns:a16="http://schemas.microsoft.com/office/drawing/2014/main" id="{6C55770F-874F-1B0E-FCA9-0102C034DC22}"/>
                </a:ext>
              </a:extLst>
            </p:cNvPr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4056;p68">
              <a:extLst>
                <a:ext uri="{FF2B5EF4-FFF2-40B4-BE49-F238E27FC236}">
                  <a16:creationId xmlns:a16="http://schemas.microsoft.com/office/drawing/2014/main" id="{E77A4DAE-C144-B8B2-1460-D56F7F0F4493}"/>
                </a:ext>
              </a:extLst>
            </p:cNvPr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4057;p68">
              <a:extLst>
                <a:ext uri="{FF2B5EF4-FFF2-40B4-BE49-F238E27FC236}">
                  <a16:creationId xmlns:a16="http://schemas.microsoft.com/office/drawing/2014/main" id="{1CA33D31-17F0-5768-BF93-389B00029C80}"/>
                </a:ext>
              </a:extLst>
            </p:cNvPr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4058;p68">
              <a:extLst>
                <a:ext uri="{FF2B5EF4-FFF2-40B4-BE49-F238E27FC236}">
                  <a16:creationId xmlns:a16="http://schemas.microsoft.com/office/drawing/2014/main" id="{5C9CB308-4380-179D-3F7F-E7727C384C30}"/>
                </a:ext>
              </a:extLst>
            </p:cNvPr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4059;p68">
              <a:extLst>
                <a:ext uri="{FF2B5EF4-FFF2-40B4-BE49-F238E27FC236}">
                  <a16:creationId xmlns:a16="http://schemas.microsoft.com/office/drawing/2014/main" id="{A3C83133-ED95-C849-B7A2-C0643F341C1A}"/>
                </a:ext>
              </a:extLst>
            </p:cNvPr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4060;p68">
              <a:extLst>
                <a:ext uri="{FF2B5EF4-FFF2-40B4-BE49-F238E27FC236}">
                  <a16:creationId xmlns:a16="http://schemas.microsoft.com/office/drawing/2014/main" id="{56069893-3764-D430-51B9-CDDCE12E2349}"/>
                </a:ext>
              </a:extLst>
            </p:cNvPr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4061;p68">
              <a:extLst>
                <a:ext uri="{FF2B5EF4-FFF2-40B4-BE49-F238E27FC236}">
                  <a16:creationId xmlns:a16="http://schemas.microsoft.com/office/drawing/2014/main" id="{2BE372B2-9347-4506-8632-66C805E99A40}"/>
                </a:ext>
              </a:extLst>
            </p:cNvPr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4062;p68">
              <a:extLst>
                <a:ext uri="{FF2B5EF4-FFF2-40B4-BE49-F238E27FC236}">
                  <a16:creationId xmlns:a16="http://schemas.microsoft.com/office/drawing/2014/main" id="{7148796B-2749-1044-F494-E9AD70785E91}"/>
                </a:ext>
              </a:extLst>
            </p:cNvPr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4063;p68">
              <a:extLst>
                <a:ext uri="{FF2B5EF4-FFF2-40B4-BE49-F238E27FC236}">
                  <a16:creationId xmlns:a16="http://schemas.microsoft.com/office/drawing/2014/main" id="{0DF1BB1D-80E2-3DED-750C-511FF4BBFCA6}"/>
                </a:ext>
              </a:extLst>
            </p:cNvPr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4064;p68">
              <a:extLst>
                <a:ext uri="{FF2B5EF4-FFF2-40B4-BE49-F238E27FC236}">
                  <a16:creationId xmlns:a16="http://schemas.microsoft.com/office/drawing/2014/main" id="{373C3230-2876-91F1-9632-0A01CF43381E}"/>
                </a:ext>
              </a:extLst>
            </p:cNvPr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4065;p68">
              <a:extLst>
                <a:ext uri="{FF2B5EF4-FFF2-40B4-BE49-F238E27FC236}">
                  <a16:creationId xmlns:a16="http://schemas.microsoft.com/office/drawing/2014/main" id="{0FE29768-26E6-673E-4753-E7C850853D48}"/>
                </a:ext>
              </a:extLst>
            </p:cNvPr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4066;p68">
              <a:extLst>
                <a:ext uri="{FF2B5EF4-FFF2-40B4-BE49-F238E27FC236}">
                  <a16:creationId xmlns:a16="http://schemas.microsoft.com/office/drawing/2014/main" id="{E295760E-3507-7840-7F82-6B0E355EFF53}"/>
                </a:ext>
              </a:extLst>
            </p:cNvPr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4067;p68">
              <a:extLst>
                <a:ext uri="{FF2B5EF4-FFF2-40B4-BE49-F238E27FC236}">
                  <a16:creationId xmlns:a16="http://schemas.microsoft.com/office/drawing/2014/main" id="{251ED7D9-8079-DD20-288D-F2D6E4FB102C}"/>
                </a:ext>
              </a:extLst>
            </p:cNvPr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4068;p68">
              <a:extLst>
                <a:ext uri="{FF2B5EF4-FFF2-40B4-BE49-F238E27FC236}">
                  <a16:creationId xmlns:a16="http://schemas.microsoft.com/office/drawing/2014/main" id="{B42A7C63-8922-DA1A-2783-5E27BA6A4D11}"/>
                </a:ext>
              </a:extLst>
            </p:cNvPr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4069;p68">
              <a:extLst>
                <a:ext uri="{FF2B5EF4-FFF2-40B4-BE49-F238E27FC236}">
                  <a16:creationId xmlns:a16="http://schemas.microsoft.com/office/drawing/2014/main" id="{CF2C8594-CC7C-0F2F-5EDD-0E1140D8E083}"/>
                </a:ext>
              </a:extLst>
            </p:cNvPr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4070;p68">
              <a:extLst>
                <a:ext uri="{FF2B5EF4-FFF2-40B4-BE49-F238E27FC236}">
                  <a16:creationId xmlns:a16="http://schemas.microsoft.com/office/drawing/2014/main" id="{A0D1DC31-A6A7-D6A2-993E-33B93B93FB5F}"/>
                </a:ext>
              </a:extLst>
            </p:cNvPr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4071;p68">
              <a:extLst>
                <a:ext uri="{FF2B5EF4-FFF2-40B4-BE49-F238E27FC236}">
                  <a16:creationId xmlns:a16="http://schemas.microsoft.com/office/drawing/2014/main" id="{A47286ED-5BCE-4E98-2484-BCE53357ACF1}"/>
                </a:ext>
              </a:extLst>
            </p:cNvPr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4072;p68">
              <a:extLst>
                <a:ext uri="{FF2B5EF4-FFF2-40B4-BE49-F238E27FC236}">
                  <a16:creationId xmlns:a16="http://schemas.microsoft.com/office/drawing/2014/main" id="{64CC9803-F1EC-3C73-685A-97DEC90D6A50}"/>
                </a:ext>
              </a:extLst>
            </p:cNvPr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4073;p68">
              <a:extLst>
                <a:ext uri="{FF2B5EF4-FFF2-40B4-BE49-F238E27FC236}">
                  <a16:creationId xmlns:a16="http://schemas.microsoft.com/office/drawing/2014/main" id="{F89A6618-33E5-5385-B225-525723BC3C5E}"/>
                </a:ext>
              </a:extLst>
            </p:cNvPr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4074;p68">
              <a:extLst>
                <a:ext uri="{FF2B5EF4-FFF2-40B4-BE49-F238E27FC236}">
                  <a16:creationId xmlns:a16="http://schemas.microsoft.com/office/drawing/2014/main" id="{C2F6FA9E-9F99-4E85-E7A8-6EA4367050C4}"/>
                </a:ext>
              </a:extLst>
            </p:cNvPr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4075;p68">
              <a:extLst>
                <a:ext uri="{FF2B5EF4-FFF2-40B4-BE49-F238E27FC236}">
                  <a16:creationId xmlns:a16="http://schemas.microsoft.com/office/drawing/2014/main" id="{A8BA82DD-D9B4-F527-2AD6-C85AEA8B8811}"/>
                </a:ext>
              </a:extLst>
            </p:cNvPr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4076;p68">
              <a:extLst>
                <a:ext uri="{FF2B5EF4-FFF2-40B4-BE49-F238E27FC236}">
                  <a16:creationId xmlns:a16="http://schemas.microsoft.com/office/drawing/2014/main" id="{9F773CE2-2946-0434-FCB4-9151955BFDB7}"/>
                </a:ext>
              </a:extLst>
            </p:cNvPr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4077;p68">
              <a:extLst>
                <a:ext uri="{FF2B5EF4-FFF2-40B4-BE49-F238E27FC236}">
                  <a16:creationId xmlns:a16="http://schemas.microsoft.com/office/drawing/2014/main" id="{2C79B0BC-899B-4FD1-665E-3A1995E204A1}"/>
                </a:ext>
              </a:extLst>
            </p:cNvPr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4078;p68">
              <a:extLst>
                <a:ext uri="{FF2B5EF4-FFF2-40B4-BE49-F238E27FC236}">
                  <a16:creationId xmlns:a16="http://schemas.microsoft.com/office/drawing/2014/main" id="{A87AB564-23B5-E95A-F5D5-BA605F3C6958}"/>
                </a:ext>
              </a:extLst>
            </p:cNvPr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4079;p68">
              <a:extLst>
                <a:ext uri="{FF2B5EF4-FFF2-40B4-BE49-F238E27FC236}">
                  <a16:creationId xmlns:a16="http://schemas.microsoft.com/office/drawing/2014/main" id="{ED842EC0-3FE6-5174-7C4D-018D5EB50F38}"/>
                </a:ext>
              </a:extLst>
            </p:cNvPr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4080;p68">
              <a:extLst>
                <a:ext uri="{FF2B5EF4-FFF2-40B4-BE49-F238E27FC236}">
                  <a16:creationId xmlns:a16="http://schemas.microsoft.com/office/drawing/2014/main" id="{1DEC0C39-72C4-0B87-3C34-EEF38BF495D5}"/>
                </a:ext>
              </a:extLst>
            </p:cNvPr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4081;p68">
              <a:extLst>
                <a:ext uri="{FF2B5EF4-FFF2-40B4-BE49-F238E27FC236}">
                  <a16:creationId xmlns:a16="http://schemas.microsoft.com/office/drawing/2014/main" id="{34C82AB9-6BB1-B427-246B-F5A00979BC57}"/>
                </a:ext>
              </a:extLst>
            </p:cNvPr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4082;p68">
              <a:extLst>
                <a:ext uri="{FF2B5EF4-FFF2-40B4-BE49-F238E27FC236}">
                  <a16:creationId xmlns:a16="http://schemas.microsoft.com/office/drawing/2014/main" id="{1B267B60-644D-F495-22A8-4AD3AD217F55}"/>
                </a:ext>
              </a:extLst>
            </p:cNvPr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4083;p68">
              <a:extLst>
                <a:ext uri="{FF2B5EF4-FFF2-40B4-BE49-F238E27FC236}">
                  <a16:creationId xmlns:a16="http://schemas.microsoft.com/office/drawing/2014/main" id="{684BCB76-B131-87FE-14F0-FEBE479E7B02}"/>
                </a:ext>
              </a:extLst>
            </p:cNvPr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4084;p68">
              <a:extLst>
                <a:ext uri="{FF2B5EF4-FFF2-40B4-BE49-F238E27FC236}">
                  <a16:creationId xmlns:a16="http://schemas.microsoft.com/office/drawing/2014/main" id="{FB7F210F-9F0F-3E4C-BE3B-226AC499DDD7}"/>
                </a:ext>
              </a:extLst>
            </p:cNvPr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4085;p68">
              <a:extLst>
                <a:ext uri="{FF2B5EF4-FFF2-40B4-BE49-F238E27FC236}">
                  <a16:creationId xmlns:a16="http://schemas.microsoft.com/office/drawing/2014/main" id="{86179369-31F4-E91F-A50B-9E024159529A}"/>
                </a:ext>
              </a:extLst>
            </p:cNvPr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4086;p68">
              <a:extLst>
                <a:ext uri="{FF2B5EF4-FFF2-40B4-BE49-F238E27FC236}">
                  <a16:creationId xmlns:a16="http://schemas.microsoft.com/office/drawing/2014/main" id="{A3391F51-2ED8-6F2F-51A7-7F694DA544BF}"/>
                </a:ext>
              </a:extLst>
            </p:cNvPr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4087;p68">
              <a:extLst>
                <a:ext uri="{FF2B5EF4-FFF2-40B4-BE49-F238E27FC236}">
                  <a16:creationId xmlns:a16="http://schemas.microsoft.com/office/drawing/2014/main" id="{2E249115-CC54-3FC9-0AA9-4552F501544E}"/>
                </a:ext>
              </a:extLst>
            </p:cNvPr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4088;p68">
              <a:extLst>
                <a:ext uri="{FF2B5EF4-FFF2-40B4-BE49-F238E27FC236}">
                  <a16:creationId xmlns:a16="http://schemas.microsoft.com/office/drawing/2014/main" id="{4563FE55-2692-A790-F3B0-00E52E6A0555}"/>
                </a:ext>
              </a:extLst>
            </p:cNvPr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4089;p68">
              <a:extLst>
                <a:ext uri="{FF2B5EF4-FFF2-40B4-BE49-F238E27FC236}">
                  <a16:creationId xmlns:a16="http://schemas.microsoft.com/office/drawing/2014/main" id="{DE13EB15-39FD-8737-890E-FB35D3406678}"/>
                </a:ext>
              </a:extLst>
            </p:cNvPr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4090;p68">
              <a:extLst>
                <a:ext uri="{FF2B5EF4-FFF2-40B4-BE49-F238E27FC236}">
                  <a16:creationId xmlns:a16="http://schemas.microsoft.com/office/drawing/2014/main" id="{F89EDEB1-9C81-331A-1512-9157AEA90C4D}"/>
                </a:ext>
              </a:extLst>
            </p:cNvPr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4091;p68">
              <a:extLst>
                <a:ext uri="{FF2B5EF4-FFF2-40B4-BE49-F238E27FC236}">
                  <a16:creationId xmlns:a16="http://schemas.microsoft.com/office/drawing/2014/main" id="{7CF0A84C-38A5-8767-F4F6-4FA66DE6910F}"/>
                </a:ext>
              </a:extLst>
            </p:cNvPr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4092;p68">
              <a:extLst>
                <a:ext uri="{FF2B5EF4-FFF2-40B4-BE49-F238E27FC236}">
                  <a16:creationId xmlns:a16="http://schemas.microsoft.com/office/drawing/2014/main" id="{B6B33153-DF97-E7AB-0BA5-64BC4613038A}"/>
                </a:ext>
              </a:extLst>
            </p:cNvPr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4093;p68">
              <a:extLst>
                <a:ext uri="{FF2B5EF4-FFF2-40B4-BE49-F238E27FC236}">
                  <a16:creationId xmlns:a16="http://schemas.microsoft.com/office/drawing/2014/main" id="{C3929FEC-6066-9100-9587-63B10F0083C6}"/>
                </a:ext>
              </a:extLst>
            </p:cNvPr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4094;p68">
              <a:extLst>
                <a:ext uri="{FF2B5EF4-FFF2-40B4-BE49-F238E27FC236}">
                  <a16:creationId xmlns:a16="http://schemas.microsoft.com/office/drawing/2014/main" id="{F62CB717-BDB8-FC08-82B3-4A868931BBF1}"/>
                </a:ext>
              </a:extLst>
            </p:cNvPr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4095;p68">
              <a:extLst>
                <a:ext uri="{FF2B5EF4-FFF2-40B4-BE49-F238E27FC236}">
                  <a16:creationId xmlns:a16="http://schemas.microsoft.com/office/drawing/2014/main" id="{C927157C-D54B-3F11-59DA-9BDB37975344}"/>
                </a:ext>
              </a:extLst>
            </p:cNvPr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4096;p68">
              <a:extLst>
                <a:ext uri="{FF2B5EF4-FFF2-40B4-BE49-F238E27FC236}">
                  <a16:creationId xmlns:a16="http://schemas.microsoft.com/office/drawing/2014/main" id="{D885ECE1-E807-2B39-7D26-C5D6D4EFD05A}"/>
                </a:ext>
              </a:extLst>
            </p:cNvPr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4097;p68">
              <a:extLst>
                <a:ext uri="{FF2B5EF4-FFF2-40B4-BE49-F238E27FC236}">
                  <a16:creationId xmlns:a16="http://schemas.microsoft.com/office/drawing/2014/main" id="{7806D278-E22B-CB26-938C-7335491F9640}"/>
                </a:ext>
              </a:extLst>
            </p:cNvPr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4098;p68">
              <a:extLst>
                <a:ext uri="{FF2B5EF4-FFF2-40B4-BE49-F238E27FC236}">
                  <a16:creationId xmlns:a16="http://schemas.microsoft.com/office/drawing/2014/main" id="{A1BE03DA-F5BC-B098-7D9D-D1438F75E625}"/>
                </a:ext>
              </a:extLst>
            </p:cNvPr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4099;p68">
              <a:extLst>
                <a:ext uri="{FF2B5EF4-FFF2-40B4-BE49-F238E27FC236}">
                  <a16:creationId xmlns:a16="http://schemas.microsoft.com/office/drawing/2014/main" id="{5D56634B-DBF7-5C97-AA08-163FFD844C6E}"/>
                </a:ext>
              </a:extLst>
            </p:cNvPr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4100;p68">
              <a:extLst>
                <a:ext uri="{FF2B5EF4-FFF2-40B4-BE49-F238E27FC236}">
                  <a16:creationId xmlns:a16="http://schemas.microsoft.com/office/drawing/2014/main" id="{69471219-BD1E-BF3F-5164-2B1BBAB89E6A}"/>
                </a:ext>
              </a:extLst>
            </p:cNvPr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4101;p68">
              <a:extLst>
                <a:ext uri="{FF2B5EF4-FFF2-40B4-BE49-F238E27FC236}">
                  <a16:creationId xmlns:a16="http://schemas.microsoft.com/office/drawing/2014/main" id="{F48D1C81-766D-B7AD-51F8-A8AF2AD67780}"/>
                </a:ext>
              </a:extLst>
            </p:cNvPr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4102;p68">
              <a:extLst>
                <a:ext uri="{FF2B5EF4-FFF2-40B4-BE49-F238E27FC236}">
                  <a16:creationId xmlns:a16="http://schemas.microsoft.com/office/drawing/2014/main" id="{A4D9A7B6-5BBF-A917-254B-A4D072FC5A2A}"/>
                </a:ext>
              </a:extLst>
            </p:cNvPr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4103;p68">
              <a:extLst>
                <a:ext uri="{FF2B5EF4-FFF2-40B4-BE49-F238E27FC236}">
                  <a16:creationId xmlns:a16="http://schemas.microsoft.com/office/drawing/2014/main" id="{CE48E80C-A61F-F64D-086B-BAF78A29DA23}"/>
                </a:ext>
              </a:extLst>
            </p:cNvPr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4104;p68">
              <a:extLst>
                <a:ext uri="{FF2B5EF4-FFF2-40B4-BE49-F238E27FC236}">
                  <a16:creationId xmlns:a16="http://schemas.microsoft.com/office/drawing/2014/main" id="{40A17B56-D880-D730-AE8D-7BCA57A08F5F}"/>
                </a:ext>
              </a:extLst>
            </p:cNvPr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4105;p68">
              <a:extLst>
                <a:ext uri="{FF2B5EF4-FFF2-40B4-BE49-F238E27FC236}">
                  <a16:creationId xmlns:a16="http://schemas.microsoft.com/office/drawing/2014/main" id="{DD2EEEA5-2611-08F3-14B6-96C0ECB9EAB7}"/>
                </a:ext>
              </a:extLst>
            </p:cNvPr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4106;p68">
              <a:extLst>
                <a:ext uri="{FF2B5EF4-FFF2-40B4-BE49-F238E27FC236}">
                  <a16:creationId xmlns:a16="http://schemas.microsoft.com/office/drawing/2014/main" id="{45F47EFC-3BA3-0E76-D997-8F763A4A3D4E}"/>
                </a:ext>
              </a:extLst>
            </p:cNvPr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4107;p68">
              <a:extLst>
                <a:ext uri="{FF2B5EF4-FFF2-40B4-BE49-F238E27FC236}">
                  <a16:creationId xmlns:a16="http://schemas.microsoft.com/office/drawing/2014/main" id="{5B44E448-5917-E86F-93EA-584FAA2ED707}"/>
                </a:ext>
              </a:extLst>
            </p:cNvPr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4108;p68">
              <a:extLst>
                <a:ext uri="{FF2B5EF4-FFF2-40B4-BE49-F238E27FC236}">
                  <a16:creationId xmlns:a16="http://schemas.microsoft.com/office/drawing/2014/main" id="{4F53213C-CD94-AB7B-DCC1-BF7433FF6888}"/>
                </a:ext>
              </a:extLst>
            </p:cNvPr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4109;p68">
              <a:extLst>
                <a:ext uri="{FF2B5EF4-FFF2-40B4-BE49-F238E27FC236}">
                  <a16:creationId xmlns:a16="http://schemas.microsoft.com/office/drawing/2014/main" id="{B530B215-B081-B5A6-75DD-5C1CE270E31A}"/>
                </a:ext>
              </a:extLst>
            </p:cNvPr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4110;p68">
              <a:extLst>
                <a:ext uri="{FF2B5EF4-FFF2-40B4-BE49-F238E27FC236}">
                  <a16:creationId xmlns:a16="http://schemas.microsoft.com/office/drawing/2014/main" id="{851DE43D-60C9-32D9-0834-9B7FB2BA913A}"/>
                </a:ext>
              </a:extLst>
            </p:cNvPr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4111;p68">
              <a:extLst>
                <a:ext uri="{FF2B5EF4-FFF2-40B4-BE49-F238E27FC236}">
                  <a16:creationId xmlns:a16="http://schemas.microsoft.com/office/drawing/2014/main" id="{81F4F7EB-F869-3AB7-1FA7-62E2B1DC32CF}"/>
                </a:ext>
              </a:extLst>
            </p:cNvPr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4112;p68">
              <a:extLst>
                <a:ext uri="{FF2B5EF4-FFF2-40B4-BE49-F238E27FC236}">
                  <a16:creationId xmlns:a16="http://schemas.microsoft.com/office/drawing/2014/main" id="{7F88D918-9FAC-3A7F-6FC7-8C05DFB9E72A}"/>
                </a:ext>
              </a:extLst>
            </p:cNvPr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4113;p68">
              <a:extLst>
                <a:ext uri="{FF2B5EF4-FFF2-40B4-BE49-F238E27FC236}">
                  <a16:creationId xmlns:a16="http://schemas.microsoft.com/office/drawing/2014/main" id="{01D9B54D-DF26-C22E-D4B6-AD470E9576C0}"/>
                </a:ext>
              </a:extLst>
            </p:cNvPr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4114;p68">
              <a:extLst>
                <a:ext uri="{FF2B5EF4-FFF2-40B4-BE49-F238E27FC236}">
                  <a16:creationId xmlns:a16="http://schemas.microsoft.com/office/drawing/2014/main" id="{46D054E0-5115-AC63-5BC1-B60ED4D204B5}"/>
                </a:ext>
              </a:extLst>
            </p:cNvPr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4115;p68">
              <a:extLst>
                <a:ext uri="{FF2B5EF4-FFF2-40B4-BE49-F238E27FC236}">
                  <a16:creationId xmlns:a16="http://schemas.microsoft.com/office/drawing/2014/main" id="{62A835D1-F9D8-FB01-3233-EC2C6DABB5E3}"/>
                </a:ext>
              </a:extLst>
            </p:cNvPr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4116;p68">
              <a:extLst>
                <a:ext uri="{FF2B5EF4-FFF2-40B4-BE49-F238E27FC236}">
                  <a16:creationId xmlns:a16="http://schemas.microsoft.com/office/drawing/2014/main" id="{AC1B26B6-5D8A-1A8C-2A59-A7FEC7B936E2}"/>
                </a:ext>
              </a:extLst>
            </p:cNvPr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4117;p68">
              <a:extLst>
                <a:ext uri="{FF2B5EF4-FFF2-40B4-BE49-F238E27FC236}">
                  <a16:creationId xmlns:a16="http://schemas.microsoft.com/office/drawing/2014/main" id="{F9659638-6ADA-F49E-66AA-1D9B50250F2B}"/>
                </a:ext>
              </a:extLst>
            </p:cNvPr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4118;p68">
              <a:extLst>
                <a:ext uri="{FF2B5EF4-FFF2-40B4-BE49-F238E27FC236}">
                  <a16:creationId xmlns:a16="http://schemas.microsoft.com/office/drawing/2014/main" id="{99D25526-447F-32E4-9FAD-6FDE7E05C38A}"/>
                </a:ext>
              </a:extLst>
            </p:cNvPr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4119;p68">
              <a:extLst>
                <a:ext uri="{FF2B5EF4-FFF2-40B4-BE49-F238E27FC236}">
                  <a16:creationId xmlns:a16="http://schemas.microsoft.com/office/drawing/2014/main" id="{81987E9D-8B74-8EF8-C855-BF5462E78EA2}"/>
                </a:ext>
              </a:extLst>
            </p:cNvPr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4120;p68">
              <a:extLst>
                <a:ext uri="{FF2B5EF4-FFF2-40B4-BE49-F238E27FC236}">
                  <a16:creationId xmlns:a16="http://schemas.microsoft.com/office/drawing/2014/main" id="{BF6E0C7B-B1E6-09E6-67AC-C2EF01545906}"/>
                </a:ext>
              </a:extLst>
            </p:cNvPr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4121;p68">
              <a:extLst>
                <a:ext uri="{FF2B5EF4-FFF2-40B4-BE49-F238E27FC236}">
                  <a16:creationId xmlns:a16="http://schemas.microsoft.com/office/drawing/2014/main" id="{64443167-6B36-5AFB-2255-1238C13599E0}"/>
                </a:ext>
              </a:extLst>
            </p:cNvPr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4122;p68">
              <a:extLst>
                <a:ext uri="{FF2B5EF4-FFF2-40B4-BE49-F238E27FC236}">
                  <a16:creationId xmlns:a16="http://schemas.microsoft.com/office/drawing/2014/main" id="{926D3171-F57F-193D-E433-32644BC8417A}"/>
                </a:ext>
              </a:extLst>
            </p:cNvPr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4123;p68">
              <a:extLst>
                <a:ext uri="{FF2B5EF4-FFF2-40B4-BE49-F238E27FC236}">
                  <a16:creationId xmlns:a16="http://schemas.microsoft.com/office/drawing/2014/main" id="{9C836BCC-BBDF-99A3-BB3A-2F47BA601C69}"/>
                </a:ext>
              </a:extLst>
            </p:cNvPr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4124;p68">
              <a:extLst>
                <a:ext uri="{FF2B5EF4-FFF2-40B4-BE49-F238E27FC236}">
                  <a16:creationId xmlns:a16="http://schemas.microsoft.com/office/drawing/2014/main" id="{1CE8ADEC-EF1C-7DE1-BE63-81DDF22629A1}"/>
                </a:ext>
              </a:extLst>
            </p:cNvPr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4125;p68">
              <a:extLst>
                <a:ext uri="{FF2B5EF4-FFF2-40B4-BE49-F238E27FC236}">
                  <a16:creationId xmlns:a16="http://schemas.microsoft.com/office/drawing/2014/main" id="{DFE5DD13-6152-4AD7-14AA-51FC8141F56C}"/>
                </a:ext>
              </a:extLst>
            </p:cNvPr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4126;p68">
              <a:extLst>
                <a:ext uri="{FF2B5EF4-FFF2-40B4-BE49-F238E27FC236}">
                  <a16:creationId xmlns:a16="http://schemas.microsoft.com/office/drawing/2014/main" id="{1B08B866-76C8-C53F-58DF-02EFF741E07C}"/>
                </a:ext>
              </a:extLst>
            </p:cNvPr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4127;p68">
              <a:extLst>
                <a:ext uri="{FF2B5EF4-FFF2-40B4-BE49-F238E27FC236}">
                  <a16:creationId xmlns:a16="http://schemas.microsoft.com/office/drawing/2014/main" id="{2B837B12-3B5A-F87C-9653-049751923C0F}"/>
                </a:ext>
              </a:extLst>
            </p:cNvPr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4128;p68">
              <a:extLst>
                <a:ext uri="{FF2B5EF4-FFF2-40B4-BE49-F238E27FC236}">
                  <a16:creationId xmlns:a16="http://schemas.microsoft.com/office/drawing/2014/main" id="{39D3E82B-087D-1AD7-C566-8A0FB3A9E67F}"/>
                </a:ext>
              </a:extLst>
            </p:cNvPr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4129;p68">
              <a:extLst>
                <a:ext uri="{FF2B5EF4-FFF2-40B4-BE49-F238E27FC236}">
                  <a16:creationId xmlns:a16="http://schemas.microsoft.com/office/drawing/2014/main" id="{DB35526D-C2A3-4791-AF00-9AB1F8CAD839}"/>
                </a:ext>
              </a:extLst>
            </p:cNvPr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4130;p68">
              <a:extLst>
                <a:ext uri="{FF2B5EF4-FFF2-40B4-BE49-F238E27FC236}">
                  <a16:creationId xmlns:a16="http://schemas.microsoft.com/office/drawing/2014/main" id="{FD9AF0CB-7EB2-491B-2CD1-5450658B435C}"/>
                </a:ext>
              </a:extLst>
            </p:cNvPr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4131;p68">
              <a:extLst>
                <a:ext uri="{FF2B5EF4-FFF2-40B4-BE49-F238E27FC236}">
                  <a16:creationId xmlns:a16="http://schemas.microsoft.com/office/drawing/2014/main" id="{EE679FED-4D99-E46E-0EC0-66FDBDEC8738}"/>
                </a:ext>
              </a:extLst>
            </p:cNvPr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4132;p68">
              <a:extLst>
                <a:ext uri="{FF2B5EF4-FFF2-40B4-BE49-F238E27FC236}">
                  <a16:creationId xmlns:a16="http://schemas.microsoft.com/office/drawing/2014/main" id="{164020C6-7989-ABF4-6988-9D748FCB05D3}"/>
                </a:ext>
              </a:extLst>
            </p:cNvPr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4133;p68">
              <a:extLst>
                <a:ext uri="{FF2B5EF4-FFF2-40B4-BE49-F238E27FC236}">
                  <a16:creationId xmlns:a16="http://schemas.microsoft.com/office/drawing/2014/main" id="{8DEE6EFB-CB8F-083D-EE3D-A8E40A5A1FA1}"/>
                </a:ext>
              </a:extLst>
            </p:cNvPr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4134;p68">
              <a:extLst>
                <a:ext uri="{FF2B5EF4-FFF2-40B4-BE49-F238E27FC236}">
                  <a16:creationId xmlns:a16="http://schemas.microsoft.com/office/drawing/2014/main" id="{63211874-CD61-3462-44E9-07976B808A78}"/>
                </a:ext>
              </a:extLst>
            </p:cNvPr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4135;p68">
              <a:extLst>
                <a:ext uri="{FF2B5EF4-FFF2-40B4-BE49-F238E27FC236}">
                  <a16:creationId xmlns:a16="http://schemas.microsoft.com/office/drawing/2014/main" id="{BB19490F-5546-DC67-770D-226A08F2F852}"/>
                </a:ext>
              </a:extLst>
            </p:cNvPr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4136;p68">
              <a:extLst>
                <a:ext uri="{FF2B5EF4-FFF2-40B4-BE49-F238E27FC236}">
                  <a16:creationId xmlns:a16="http://schemas.microsoft.com/office/drawing/2014/main" id="{BD39AB4F-4B4D-0E1F-E45B-085F76AEE75C}"/>
                </a:ext>
              </a:extLst>
            </p:cNvPr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4137;p68">
              <a:extLst>
                <a:ext uri="{FF2B5EF4-FFF2-40B4-BE49-F238E27FC236}">
                  <a16:creationId xmlns:a16="http://schemas.microsoft.com/office/drawing/2014/main" id="{112B4BF3-0474-E417-9B09-14B13D8A9991}"/>
                </a:ext>
              </a:extLst>
            </p:cNvPr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4138;p68">
              <a:extLst>
                <a:ext uri="{FF2B5EF4-FFF2-40B4-BE49-F238E27FC236}">
                  <a16:creationId xmlns:a16="http://schemas.microsoft.com/office/drawing/2014/main" id="{8A9BCA52-B405-DE4D-3AF4-155A51C0B41E}"/>
                </a:ext>
              </a:extLst>
            </p:cNvPr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4139;p68">
              <a:extLst>
                <a:ext uri="{FF2B5EF4-FFF2-40B4-BE49-F238E27FC236}">
                  <a16:creationId xmlns:a16="http://schemas.microsoft.com/office/drawing/2014/main" id="{351D21F3-7F0B-8026-00B5-03D566077E32}"/>
                </a:ext>
              </a:extLst>
            </p:cNvPr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4140;p68">
              <a:extLst>
                <a:ext uri="{FF2B5EF4-FFF2-40B4-BE49-F238E27FC236}">
                  <a16:creationId xmlns:a16="http://schemas.microsoft.com/office/drawing/2014/main" id="{A599D721-F652-C6EE-093D-0D81B9C0A850}"/>
                </a:ext>
              </a:extLst>
            </p:cNvPr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4141;p68">
              <a:extLst>
                <a:ext uri="{FF2B5EF4-FFF2-40B4-BE49-F238E27FC236}">
                  <a16:creationId xmlns:a16="http://schemas.microsoft.com/office/drawing/2014/main" id="{BEA072BB-7602-58EB-CC32-5D0964FCFC89}"/>
                </a:ext>
              </a:extLst>
            </p:cNvPr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4142;p68">
              <a:extLst>
                <a:ext uri="{FF2B5EF4-FFF2-40B4-BE49-F238E27FC236}">
                  <a16:creationId xmlns:a16="http://schemas.microsoft.com/office/drawing/2014/main" id="{0603E15D-6EEB-1E55-432B-2A23729E863E}"/>
                </a:ext>
              </a:extLst>
            </p:cNvPr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4143;p68">
              <a:extLst>
                <a:ext uri="{FF2B5EF4-FFF2-40B4-BE49-F238E27FC236}">
                  <a16:creationId xmlns:a16="http://schemas.microsoft.com/office/drawing/2014/main" id="{2773F7E1-9529-3529-F6A8-2620EB217163}"/>
                </a:ext>
              </a:extLst>
            </p:cNvPr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4144;p68">
              <a:extLst>
                <a:ext uri="{FF2B5EF4-FFF2-40B4-BE49-F238E27FC236}">
                  <a16:creationId xmlns:a16="http://schemas.microsoft.com/office/drawing/2014/main" id="{1D7F287F-4376-B4CD-64F2-34CB812229D8}"/>
                </a:ext>
              </a:extLst>
            </p:cNvPr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4145;p68">
              <a:extLst>
                <a:ext uri="{FF2B5EF4-FFF2-40B4-BE49-F238E27FC236}">
                  <a16:creationId xmlns:a16="http://schemas.microsoft.com/office/drawing/2014/main" id="{92B5D2BC-ED4B-AB00-8B18-0DA05CCED789}"/>
                </a:ext>
              </a:extLst>
            </p:cNvPr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4146;p68">
              <a:extLst>
                <a:ext uri="{FF2B5EF4-FFF2-40B4-BE49-F238E27FC236}">
                  <a16:creationId xmlns:a16="http://schemas.microsoft.com/office/drawing/2014/main" id="{BCD368D8-A84A-8FF5-F378-CAB8D7B7D853}"/>
                </a:ext>
              </a:extLst>
            </p:cNvPr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4147;p68">
              <a:extLst>
                <a:ext uri="{FF2B5EF4-FFF2-40B4-BE49-F238E27FC236}">
                  <a16:creationId xmlns:a16="http://schemas.microsoft.com/office/drawing/2014/main" id="{B244FDA9-8E45-469B-9235-D419A421CFA4}"/>
                </a:ext>
              </a:extLst>
            </p:cNvPr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4148;p68">
              <a:extLst>
                <a:ext uri="{FF2B5EF4-FFF2-40B4-BE49-F238E27FC236}">
                  <a16:creationId xmlns:a16="http://schemas.microsoft.com/office/drawing/2014/main" id="{1F5551D5-3D90-9DC7-585F-50D25031E4F1}"/>
                </a:ext>
              </a:extLst>
            </p:cNvPr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4149;p68">
              <a:extLst>
                <a:ext uri="{FF2B5EF4-FFF2-40B4-BE49-F238E27FC236}">
                  <a16:creationId xmlns:a16="http://schemas.microsoft.com/office/drawing/2014/main" id="{986579DE-706B-1513-DE8D-61E2B6C195C5}"/>
                </a:ext>
              </a:extLst>
            </p:cNvPr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4150;p68">
              <a:extLst>
                <a:ext uri="{FF2B5EF4-FFF2-40B4-BE49-F238E27FC236}">
                  <a16:creationId xmlns:a16="http://schemas.microsoft.com/office/drawing/2014/main" id="{B75E9BC2-3C14-332E-07AF-A32CEA981C81}"/>
                </a:ext>
              </a:extLst>
            </p:cNvPr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4151;p68">
              <a:extLst>
                <a:ext uri="{FF2B5EF4-FFF2-40B4-BE49-F238E27FC236}">
                  <a16:creationId xmlns:a16="http://schemas.microsoft.com/office/drawing/2014/main" id="{BB475EDC-95D2-8E05-3AB1-2124F74CEE69}"/>
                </a:ext>
              </a:extLst>
            </p:cNvPr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4152;p68">
              <a:extLst>
                <a:ext uri="{FF2B5EF4-FFF2-40B4-BE49-F238E27FC236}">
                  <a16:creationId xmlns:a16="http://schemas.microsoft.com/office/drawing/2014/main" id="{22808D33-14C0-FF6C-C1A3-F68A9BC3C8B4}"/>
                </a:ext>
              </a:extLst>
            </p:cNvPr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4153;p68">
              <a:extLst>
                <a:ext uri="{FF2B5EF4-FFF2-40B4-BE49-F238E27FC236}">
                  <a16:creationId xmlns:a16="http://schemas.microsoft.com/office/drawing/2014/main" id="{01AC41FE-C9C4-CEE3-E8D1-A9A8DA143DCF}"/>
                </a:ext>
              </a:extLst>
            </p:cNvPr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4154;p68">
              <a:extLst>
                <a:ext uri="{FF2B5EF4-FFF2-40B4-BE49-F238E27FC236}">
                  <a16:creationId xmlns:a16="http://schemas.microsoft.com/office/drawing/2014/main" id="{21AA362D-90AF-5FB6-8E20-D8C5A0C718F2}"/>
                </a:ext>
              </a:extLst>
            </p:cNvPr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4155;p68">
              <a:extLst>
                <a:ext uri="{FF2B5EF4-FFF2-40B4-BE49-F238E27FC236}">
                  <a16:creationId xmlns:a16="http://schemas.microsoft.com/office/drawing/2014/main" id="{3C5D19EA-1193-5AD6-65A5-BF5B62BAFC2C}"/>
                </a:ext>
              </a:extLst>
            </p:cNvPr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4156;p68">
              <a:extLst>
                <a:ext uri="{FF2B5EF4-FFF2-40B4-BE49-F238E27FC236}">
                  <a16:creationId xmlns:a16="http://schemas.microsoft.com/office/drawing/2014/main" id="{0914A19F-56F0-F327-1B89-F36911F672A1}"/>
                </a:ext>
              </a:extLst>
            </p:cNvPr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4157;p68">
              <a:extLst>
                <a:ext uri="{FF2B5EF4-FFF2-40B4-BE49-F238E27FC236}">
                  <a16:creationId xmlns:a16="http://schemas.microsoft.com/office/drawing/2014/main" id="{DE6FEB50-0EB6-0C9E-4FA6-5E437E7300BC}"/>
                </a:ext>
              </a:extLst>
            </p:cNvPr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4158;p68">
              <a:extLst>
                <a:ext uri="{FF2B5EF4-FFF2-40B4-BE49-F238E27FC236}">
                  <a16:creationId xmlns:a16="http://schemas.microsoft.com/office/drawing/2014/main" id="{61F0686E-DF91-1CA0-6F54-C47F364BE001}"/>
                </a:ext>
              </a:extLst>
            </p:cNvPr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4159;p68">
              <a:extLst>
                <a:ext uri="{FF2B5EF4-FFF2-40B4-BE49-F238E27FC236}">
                  <a16:creationId xmlns:a16="http://schemas.microsoft.com/office/drawing/2014/main" id="{9E306E4E-C25E-7635-B54E-B35D7272600D}"/>
                </a:ext>
              </a:extLst>
            </p:cNvPr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4160;p68">
              <a:extLst>
                <a:ext uri="{FF2B5EF4-FFF2-40B4-BE49-F238E27FC236}">
                  <a16:creationId xmlns:a16="http://schemas.microsoft.com/office/drawing/2014/main" id="{275E86AD-9513-F3E4-CE78-3738F98D89D0}"/>
                </a:ext>
              </a:extLst>
            </p:cNvPr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4161;p68">
              <a:extLst>
                <a:ext uri="{FF2B5EF4-FFF2-40B4-BE49-F238E27FC236}">
                  <a16:creationId xmlns:a16="http://schemas.microsoft.com/office/drawing/2014/main" id="{D11E1E33-DDA3-3242-B91E-9A2C139E6EF3}"/>
                </a:ext>
              </a:extLst>
            </p:cNvPr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4162;p68">
              <a:extLst>
                <a:ext uri="{FF2B5EF4-FFF2-40B4-BE49-F238E27FC236}">
                  <a16:creationId xmlns:a16="http://schemas.microsoft.com/office/drawing/2014/main" id="{95C441CC-6C43-43B8-A519-CBFBED0201E4}"/>
                </a:ext>
              </a:extLst>
            </p:cNvPr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4163;p68">
              <a:extLst>
                <a:ext uri="{FF2B5EF4-FFF2-40B4-BE49-F238E27FC236}">
                  <a16:creationId xmlns:a16="http://schemas.microsoft.com/office/drawing/2014/main" id="{D09F4CC9-5D43-8B96-61B2-B8C2FA406507}"/>
                </a:ext>
              </a:extLst>
            </p:cNvPr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4164;p68">
              <a:extLst>
                <a:ext uri="{FF2B5EF4-FFF2-40B4-BE49-F238E27FC236}">
                  <a16:creationId xmlns:a16="http://schemas.microsoft.com/office/drawing/2014/main" id="{A61E955C-EAC8-7CF5-ECD9-0512044CC0D6}"/>
                </a:ext>
              </a:extLst>
            </p:cNvPr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4165;p68">
              <a:extLst>
                <a:ext uri="{FF2B5EF4-FFF2-40B4-BE49-F238E27FC236}">
                  <a16:creationId xmlns:a16="http://schemas.microsoft.com/office/drawing/2014/main" id="{C038E975-C7C2-85D2-B012-E522BC3BD13C}"/>
                </a:ext>
              </a:extLst>
            </p:cNvPr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4166;p68">
              <a:extLst>
                <a:ext uri="{FF2B5EF4-FFF2-40B4-BE49-F238E27FC236}">
                  <a16:creationId xmlns:a16="http://schemas.microsoft.com/office/drawing/2014/main" id="{713D9C18-C6F5-9624-17CC-32AC1737553B}"/>
                </a:ext>
              </a:extLst>
            </p:cNvPr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4167;p68">
              <a:extLst>
                <a:ext uri="{FF2B5EF4-FFF2-40B4-BE49-F238E27FC236}">
                  <a16:creationId xmlns:a16="http://schemas.microsoft.com/office/drawing/2014/main" id="{E67D85EA-DBAD-9BFA-0360-440456BE045A}"/>
                </a:ext>
              </a:extLst>
            </p:cNvPr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4168;p68">
              <a:extLst>
                <a:ext uri="{FF2B5EF4-FFF2-40B4-BE49-F238E27FC236}">
                  <a16:creationId xmlns:a16="http://schemas.microsoft.com/office/drawing/2014/main" id="{D9E23CC6-EF50-F152-CDF2-C5AE74A226C1}"/>
                </a:ext>
              </a:extLst>
            </p:cNvPr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4169;p68">
              <a:extLst>
                <a:ext uri="{FF2B5EF4-FFF2-40B4-BE49-F238E27FC236}">
                  <a16:creationId xmlns:a16="http://schemas.microsoft.com/office/drawing/2014/main" id="{F3B39E91-6B3E-2FC7-434E-0846132F3139}"/>
                </a:ext>
              </a:extLst>
            </p:cNvPr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4170;p68">
              <a:extLst>
                <a:ext uri="{FF2B5EF4-FFF2-40B4-BE49-F238E27FC236}">
                  <a16:creationId xmlns:a16="http://schemas.microsoft.com/office/drawing/2014/main" id="{793FE043-3A26-B18A-00ED-E9B0645F5C52}"/>
                </a:ext>
              </a:extLst>
            </p:cNvPr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4171;p68">
              <a:extLst>
                <a:ext uri="{FF2B5EF4-FFF2-40B4-BE49-F238E27FC236}">
                  <a16:creationId xmlns:a16="http://schemas.microsoft.com/office/drawing/2014/main" id="{3DE51A76-11D1-6B3C-641D-57343EAF7348}"/>
                </a:ext>
              </a:extLst>
            </p:cNvPr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4172;p68">
              <a:extLst>
                <a:ext uri="{FF2B5EF4-FFF2-40B4-BE49-F238E27FC236}">
                  <a16:creationId xmlns:a16="http://schemas.microsoft.com/office/drawing/2014/main" id="{0AE53314-9696-A1F3-B073-9D05C312B301}"/>
                </a:ext>
              </a:extLst>
            </p:cNvPr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4173;p68">
              <a:extLst>
                <a:ext uri="{FF2B5EF4-FFF2-40B4-BE49-F238E27FC236}">
                  <a16:creationId xmlns:a16="http://schemas.microsoft.com/office/drawing/2014/main" id="{4647C6C5-F9F8-F408-1124-63C32121FBB0}"/>
                </a:ext>
              </a:extLst>
            </p:cNvPr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4174;p68">
              <a:extLst>
                <a:ext uri="{FF2B5EF4-FFF2-40B4-BE49-F238E27FC236}">
                  <a16:creationId xmlns:a16="http://schemas.microsoft.com/office/drawing/2014/main" id="{BC9B1BC9-C44E-CC60-C2FF-1C157192B49D}"/>
                </a:ext>
              </a:extLst>
            </p:cNvPr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4175;p68">
              <a:extLst>
                <a:ext uri="{FF2B5EF4-FFF2-40B4-BE49-F238E27FC236}">
                  <a16:creationId xmlns:a16="http://schemas.microsoft.com/office/drawing/2014/main" id="{3C8FAD8F-104F-BD4C-BF45-64EC00A50499}"/>
                </a:ext>
              </a:extLst>
            </p:cNvPr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4176;p68">
              <a:extLst>
                <a:ext uri="{FF2B5EF4-FFF2-40B4-BE49-F238E27FC236}">
                  <a16:creationId xmlns:a16="http://schemas.microsoft.com/office/drawing/2014/main" id="{FC7A6284-6B38-9D7C-45E6-F618CEC4C700}"/>
                </a:ext>
              </a:extLst>
            </p:cNvPr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4177;p68">
              <a:extLst>
                <a:ext uri="{FF2B5EF4-FFF2-40B4-BE49-F238E27FC236}">
                  <a16:creationId xmlns:a16="http://schemas.microsoft.com/office/drawing/2014/main" id="{901D0EB4-06FB-10CD-CFE8-A65E8223C465}"/>
                </a:ext>
              </a:extLst>
            </p:cNvPr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4178;p68">
              <a:extLst>
                <a:ext uri="{FF2B5EF4-FFF2-40B4-BE49-F238E27FC236}">
                  <a16:creationId xmlns:a16="http://schemas.microsoft.com/office/drawing/2014/main" id="{654EE575-126C-AC9C-9D71-3EE5354C7C8E}"/>
                </a:ext>
              </a:extLst>
            </p:cNvPr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4179;p68">
              <a:extLst>
                <a:ext uri="{FF2B5EF4-FFF2-40B4-BE49-F238E27FC236}">
                  <a16:creationId xmlns:a16="http://schemas.microsoft.com/office/drawing/2014/main" id="{1C1743A5-1324-69E1-81C8-FC11188FFD6B}"/>
                </a:ext>
              </a:extLst>
            </p:cNvPr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4180;p68">
              <a:extLst>
                <a:ext uri="{FF2B5EF4-FFF2-40B4-BE49-F238E27FC236}">
                  <a16:creationId xmlns:a16="http://schemas.microsoft.com/office/drawing/2014/main" id="{55762ED4-5571-3717-9F82-A71ED395F4BE}"/>
                </a:ext>
              </a:extLst>
            </p:cNvPr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4181;p68">
              <a:extLst>
                <a:ext uri="{FF2B5EF4-FFF2-40B4-BE49-F238E27FC236}">
                  <a16:creationId xmlns:a16="http://schemas.microsoft.com/office/drawing/2014/main" id="{171BD64B-08E0-4D09-B864-C7EE9E347BD0}"/>
                </a:ext>
              </a:extLst>
            </p:cNvPr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4182;p68">
              <a:extLst>
                <a:ext uri="{FF2B5EF4-FFF2-40B4-BE49-F238E27FC236}">
                  <a16:creationId xmlns:a16="http://schemas.microsoft.com/office/drawing/2014/main" id="{67F92B7A-49D3-B4EC-41FC-99308F9FD9EB}"/>
                </a:ext>
              </a:extLst>
            </p:cNvPr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4183;p68">
              <a:extLst>
                <a:ext uri="{FF2B5EF4-FFF2-40B4-BE49-F238E27FC236}">
                  <a16:creationId xmlns:a16="http://schemas.microsoft.com/office/drawing/2014/main" id="{EFB485D3-878D-6624-5B01-0B663B36E1B8}"/>
                </a:ext>
              </a:extLst>
            </p:cNvPr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4184;p68">
              <a:extLst>
                <a:ext uri="{FF2B5EF4-FFF2-40B4-BE49-F238E27FC236}">
                  <a16:creationId xmlns:a16="http://schemas.microsoft.com/office/drawing/2014/main" id="{F1149266-111A-10B1-51CD-A6A1296AB227}"/>
                </a:ext>
              </a:extLst>
            </p:cNvPr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4185;p68">
              <a:extLst>
                <a:ext uri="{FF2B5EF4-FFF2-40B4-BE49-F238E27FC236}">
                  <a16:creationId xmlns:a16="http://schemas.microsoft.com/office/drawing/2014/main" id="{62C82A8F-B892-E075-8E3F-A7E94641E2D8}"/>
                </a:ext>
              </a:extLst>
            </p:cNvPr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4186;p68">
              <a:extLst>
                <a:ext uri="{FF2B5EF4-FFF2-40B4-BE49-F238E27FC236}">
                  <a16:creationId xmlns:a16="http://schemas.microsoft.com/office/drawing/2014/main" id="{55085C39-A870-1A83-92A6-A8E548E718F2}"/>
                </a:ext>
              </a:extLst>
            </p:cNvPr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4187;p68">
              <a:extLst>
                <a:ext uri="{FF2B5EF4-FFF2-40B4-BE49-F238E27FC236}">
                  <a16:creationId xmlns:a16="http://schemas.microsoft.com/office/drawing/2014/main" id="{A9F5AB80-DDDB-19B0-B7F2-C990D1F56E40}"/>
                </a:ext>
              </a:extLst>
            </p:cNvPr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4188;p68">
              <a:extLst>
                <a:ext uri="{FF2B5EF4-FFF2-40B4-BE49-F238E27FC236}">
                  <a16:creationId xmlns:a16="http://schemas.microsoft.com/office/drawing/2014/main" id="{758D1823-B972-462D-C7DE-13E898AF5FB3}"/>
                </a:ext>
              </a:extLst>
            </p:cNvPr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4189;p68">
              <a:extLst>
                <a:ext uri="{FF2B5EF4-FFF2-40B4-BE49-F238E27FC236}">
                  <a16:creationId xmlns:a16="http://schemas.microsoft.com/office/drawing/2014/main" id="{2EEC2363-13A1-1DD5-59F0-0CC90F1AB22B}"/>
                </a:ext>
              </a:extLst>
            </p:cNvPr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4190;p68">
              <a:extLst>
                <a:ext uri="{FF2B5EF4-FFF2-40B4-BE49-F238E27FC236}">
                  <a16:creationId xmlns:a16="http://schemas.microsoft.com/office/drawing/2014/main" id="{67D63F2E-777C-301B-DA4D-55CF9257E19E}"/>
                </a:ext>
              </a:extLst>
            </p:cNvPr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4191;p68">
              <a:extLst>
                <a:ext uri="{FF2B5EF4-FFF2-40B4-BE49-F238E27FC236}">
                  <a16:creationId xmlns:a16="http://schemas.microsoft.com/office/drawing/2014/main" id="{67610BFD-992F-0631-D9B6-E49203E6A61F}"/>
                </a:ext>
              </a:extLst>
            </p:cNvPr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4192;p68">
              <a:extLst>
                <a:ext uri="{FF2B5EF4-FFF2-40B4-BE49-F238E27FC236}">
                  <a16:creationId xmlns:a16="http://schemas.microsoft.com/office/drawing/2014/main" id="{C9235ED8-C5A9-9E86-2D4B-E95763F8EB88}"/>
                </a:ext>
              </a:extLst>
            </p:cNvPr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4193;p68">
              <a:extLst>
                <a:ext uri="{FF2B5EF4-FFF2-40B4-BE49-F238E27FC236}">
                  <a16:creationId xmlns:a16="http://schemas.microsoft.com/office/drawing/2014/main" id="{47637354-D5C9-ED47-6359-6F241D27833D}"/>
                </a:ext>
              </a:extLst>
            </p:cNvPr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4194;p68">
              <a:extLst>
                <a:ext uri="{FF2B5EF4-FFF2-40B4-BE49-F238E27FC236}">
                  <a16:creationId xmlns:a16="http://schemas.microsoft.com/office/drawing/2014/main" id="{33B8B7DC-6CBF-8B5A-93AA-B2C5F69EAD1A}"/>
                </a:ext>
              </a:extLst>
            </p:cNvPr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4195;p68">
              <a:extLst>
                <a:ext uri="{FF2B5EF4-FFF2-40B4-BE49-F238E27FC236}">
                  <a16:creationId xmlns:a16="http://schemas.microsoft.com/office/drawing/2014/main" id="{1DF39804-5550-959A-53AD-3D9800E79D27}"/>
                </a:ext>
              </a:extLst>
            </p:cNvPr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4196;p68">
              <a:extLst>
                <a:ext uri="{FF2B5EF4-FFF2-40B4-BE49-F238E27FC236}">
                  <a16:creationId xmlns:a16="http://schemas.microsoft.com/office/drawing/2014/main" id="{C845D4EB-FD80-555C-1779-86C4E9DA0FF6}"/>
                </a:ext>
              </a:extLst>
            </p:cNvPr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4197;p68">
              <a:extLst>
                <a:ext uri="{FF2B5EF4-FFF2-40B4-BE49-F238E27FC236}">
                  <a16:creationId xmlns:a16="http://schemas.microsoft.com/office/drawing/2014/main" id="{BFDA0CE2-C19F-9DF6-6F29-ABF5B537A273}"/>
                </a:ext>
              </a:extLst>
            </p:cNvPr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4198;p68">
              <a:extLst>
                <a:ext uri="{FF2B5EF4-FFF2-40B4-BE49-F238E27FC236}">
                  <a16:creationId xmlns:a16="http://schemas.microsoft.com/office/drawing/2014/main" id="{2B092F37-9DF2-98EF-E1DE-F65C1A9C094A}"/>
                </a:ext>
              </a:extLst>
            </p:cNvPr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4199;p68">
              <a:extLst>
                <a:ext uri="{FF2B5EF4-FFF2-40B4-BE49-F238E27FC236}">
                  <a16:creationId xmlns:a16="http://schemas.microsoft.com/office/drawing/2014/main" id="{367969B7-9927-9C6B-555F-58BFB5C3EDD0}"/>
                </a:ext>
              </a:extLst>
            </p:cNvPr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4200;p68">
              <a:extLst>
                <a:ext uri="{FF2B5EF4-FFF2-40B4-BE49-F238E27FC236}">
                  <a16:creationId xmlns:a16="http://schemas.microsoft.com/office/drawing/2014/main" id="{DF135480-EECC-C40E-1155-5AAFD793B128}"/>
                </a:ext>
              </a:extLst>
            </p:cNvPr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4201;p68">
              <a:extLst>
                <a:ext uri="{FF2B5EF4-FFF2-40B4-BE49-F238E27FC236}">
                  <a16:creationId xmlns:a16="http://schemas.microsoft.com/office/drawing/2014/main" id="{F69EEB78-BAFC-B1FC-D559-5EF1C17695B2}"/>
                </a:ext>
              </a:extLst>
            </p:cNvPr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4202;p68">
              <a:extLst>
                <a:ext uri="{FF2B5EF4-FFF2-40B4-BE49-F238E27FC236}">
                  <a16:creationId xmlns:a16="http://schemas.microsoft.com/office/drawing/2014/main" id="{A10B2B39-7B1E-43A5-96B6-7BC72EFEC03A}"/>
                </a:ext>
              </a:extLst>
            </p:cNvPr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4203;p68">
              <a:extLst>
                <a:ext uri="{FF2B5EF4-FFF2-40B4-BE49-F238E27FC236}">
                  <a16:creationId xmlns:a16="http://schemas.microsoft.com/office/drawing/2014/main" id="{6F9CADF9-6034-C995-30C6-A7151E4E925C}"/>
                </a:ext>
              </a:extLst>
            </p:cNvPr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4204;p68">
              <a:extLst>
                <a:ext uri="{FF2B5EF4-FFF2-40B4-BE49-F238E27FC236}">
                  <a16:creationId xmlns:a16="http://schemas.microsoft.com/office/drawing/2014/main" id="{2980499D-5732-AA8E-4621-DBD5AA161C03}"/>
                </a:ext>
              </a:extLst>
            </p:cNvPr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4205;p68">
              <a:extLst>
                <a:ext uri="{FF2B5EF4-FFF2-40B4-BE49-F238E27FC236}">
                  <a16:creationId xmlns:a16="http://schemas.microsoft.com/office/drawing/2014/main" id="{CE74CB7E-F4C2-97F1-DC2B-FD6942F40F89}"/>
                </a:ext>
              </a:extLst>
            </p:cNvPr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4206;p68">
              <a:extLst>
                <a:ext uri="{FF2B5EF4-FFF2-40B4-BE49-F238E27FC236}">
                  <a16:creationId xmlns:a16="http://schemas.microsoft.com/office/drawing/2014/main" id="{B1ACBF3F-AA4A-B6E5-1384-ABD0D6AFD96E}"/>
                </a:ext>
              </a:extLst>
            </p:cNvPr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4207;p68">
              <a:extLst>
                <a:ext uri="{FF2B5EF4-FFF2-40B4-BE49-F238E27FC236}">
                  <a16:creationId xmlns:a16="http://schemas.microsoft.com/office/drawing/2014/main" id="{9711BAC3-DD97-A816-9F6D-A03E080D1501}"/>
                </a:ext>
              </a:extLst>
            </p:cNvPr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4208;p68">
              <a:extLst>
                <a:ext uri="{FF2B5EF4-FFF2-40B4-BE49-F238E27FC236}">
                  <a16:creationId xmlns:a16="http://schemas.microsoft.com/office/drawing/2014/main" id="{2493043E-81BB-91F2-C32D-3BC3EDFC412F}"/>
                </a:ext>
              </a:extLst>
            </p:cNvPr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4209;p68">
              <a:extLst>
                <a:ext uri="{FF2B5EF4-FFF2-40B4-BE49-F238E27FC236}">
                  <a16:creationId xmlns:a16="http://schemas.microsoft.com/office/drawing/2014/main" id="{910E2B5C-D1AB-A0A9-1DF5-4A0AE5590883}"/>
                </a:ext>
              </a:extLst>
            </p:cNvPr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4210;p68">
              <a:extLst>
                <a:ext uri="{FF2B5EF4-FFF2-40B4-BE49-F238E27FC236}">
                  <a16:creationId xmlns:a16="http://schemas.microsoft.com/office/drawing/2014/main" id="{3B9E6B3D-7706-A144-6C3C-7B0AFA3A9D86}"/>
                </a:ext>
              </a:extLst>
            </p:cNvPr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4211;p68">
              <a:extLst>
                <a:ext uri="{FF2B5EF4-FFF2-40B4-BE49-F238E27FC236}">
                  <a16:creationId xmlns:a16="http://schemas.microsoft.com/office/drawing/2014/main" id="{3194668C-9857-3D38-9BD2-93A7E6391201}"/>
                </a:ext>
              </a:extLst>
            </p:cNvPr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4212;p68">
              <a:extLst>
                <a:ext uri="{FF2B5EF4-FFF2-40B4-BE49-F238E27FC236}">
                  <a16:creationId xmlns:a16="http://schemas.microsoft.com/office/drawing/2014/main" id="{9CB0F064-814B-076A-8EAA-D24C54F9ADE0}"/>
                </a:ext>
              </a:extLst>
            </p:cNvPr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4213;p68">
              <a:extLst>
                <a:ext uri="{FF2B5EF4-FFF2-40B4-BE49-F238E27FC236}">
                  <a16:creationId xmlns:a16="http://schemas.microsoft.com/office/drawing/2014/main" id="{B775A777-269E-9D3A-07D0-CCBED6373013}"/>
                </a:ext>
              </a:extLst>
            </p:cNvPr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4214;p68">
              <a:extLst>
                <a:ext uri="{FF2B5EF4-FFF2-40B4-BE49-F238E27FC236}">
                  <a16:creationId xmlns:a16="http://schemas.microsoft.com/office/drawing/2014/main" id="{BDAD5B58-07D3-CC2C-A024-B23D6BAF0BEE}"/>
                </a:ext>
              </a:extLst>
            </p:cNvPr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4215;p68">
              <a:extLst>
                <a:ext uri="{FF2B5EF4-FFF2-40B4-BE49-F238E27FC236}">
                  <a16:creationId xmlns:a16="http://schemas.microsoft.com/office/drawing/2014/main" id="{FEFC2F38-6155-9144-F018-A7141C259DD6}"/>
                </a:ext>
              </a:extLst>
            </p:cNvPr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4216;p68">
              <a:extLst>
                <a:ext uri="{FF2B5EF4-FFF2-40B4-BE49-F238E27FC236}">
                  <a16:creationId xmlns:a16="http://schemas.microsoft.com/office/drawing/2014/main" id="{5FA31BF1-AB51-3F69-28A9-50F6FA564AA1}"/>
                </a:ext>
              </a:extLst>
            </p:cNvPr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4217;p68">
              <a:extLst>
                <a:ext uri="{FF2B5EF4-FFF2-40B4-BE49-F238E27FC236}">
                  <a16:creationId xmlns:a16="http://schemas.microsoft.com/office/drawing/2014/main" id="{AFF12686-266F-7DCA-D216-64C443F5652D}"/>
                </a:ext>
              </a:extLst>
            </p:cNvPr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4218;p68">
              <a:extLst>
                <a:ext uri="{FF2B5EF4-FFF2-40B4-BE49-F238E27FC236}">
                  <a16:creationId xmlns:a16="http://schemas.microsoft.com/office/drawing/2014/main" id="{F856A536-23EB-3E57-4456-B427A8741B20}"/>
                </a:ext>
              </a:extLst>
            </p:cNvPr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4219;p68">
              <a:extLst>
                <a:ext uri="{FF2B5EF4-FFF2-40B4-BE49-F238E27FC236}">
                  <a16:creationId xmlns:a16="http://schemas.microsoft.com/office/drawing/2014/main" id="{C26A2FE5-8BB0-1D2F-0871-E8AD287514F5}"/>
                </a:ext>
              </a:extLst>
            </p:cNvPr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4220;p68">
              <a:extLst>
                <a:ext uri="{FF2B5EF4-FFF2-40B4-BE49-F238E27FC236}">
                  <a16:creationId xmlns:a16="http://schemas.microsoft.com/office/drawing/2014/main" id="{91366B1B-A912-D46F-F580-3DB1F32573CC}"/>
                </a:ext>
              </a:extLst>
            </p:cNvPr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4221;p68">
              <a:extLst>
                <a:ext uri="{FF2B5EF4-FFF2-40B4-BE49-F238E27FC236}">
                  <a16:creationId xmlns:a16="http://schemas.microsoft.com/office/drawing/2014/main" id="{80899AB1-96BB-BBF2-CCAD-86D80F754518}"/>
                </a:ext>
              </a:extLst>
            </p:cNvPr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4222;p68">
              <a:extLst>
                <a:ext uri="{FF2B5EF4-FFF2-40B4-BE49-F238E27FC236}">
                  <a16:creationId xmlns:a16="http://schemas.microsoft.com/office/drawing/2014/main" id="{7526247F-044D-5DF4-C0FE-CA2825AF4063}"/>
                </a:ext>
              </a:extLst>
            </p:cNvPr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4223;p68">
              <a:extLst>
                <a:ext uri="{FF2B5EF4-FFF2-40B4-BE49-F238E27FC236}">
                  <a16:creationId xmlns:a16="http://schemas.microsoft.com/office/drawing/2014/main" id="{1DD3FCB2-817C-BE01-0A48-ACFE6E861E9C}"/>
                </a:ext>
              </a:extLst>
            </p:cNvPr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4224;p68">
              <a:extLst>
                <a:ext uri="{FF2B5EF4-FFF2-40B4-BE49-F238E27FC236}">
                  <a16:creationId xmlns:a16="http://schemas.microsoft.com/office/drawing/2014/main" id="{309DA76E-E2DE-FC28-2DAC-2473650F8AA4}"/>
                </a:ext>
              </a:extLst>
            </p:cNvPr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4225;p68">
              <a:extLst>
                <a:ext uri="{FF2B5EF4-FFF2-40B4-BE49-F238E27FC236}">
                  <a16:creationId xmlns:a16="http://schemas.microsoft.com/office/drawing/2014/main" id="{23B9BF42-0A56-9528-FB5C-6BD8CDD7D4C9}"/>
                </a:ext>
              </a:extLst>
            </p:cNvPr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4226;p68">
              <a:extLst>
                <a:ext uri="{FF2B5EF4-FFF2-40B4-BE49-F238E27FC236}">
                  <a16:creationId xmlns:a16="http://schemas.microsoft.com/office/drawing/2014/main" id="{5AEBA46D-09AC-BC28-730A-BAE83E942B89}"/>
                </a:ext>
              </a:extLst>
            </p:cNvPr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4227;p68">
              <a:extLst>
                <a:ext uri="{FF2B5EF4-FFF2-40B4-BE49-F238E27FC236}">
                  <a16:creationId xmlns:a16="http://schemas.microsoft.com/office/drawing/2014/main" id="{A3997B8E-CA71-FBF9-4669-D44C8C880004}"/>
                </a:ext>
              </a:extLst>
            </p:cNvPr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4228;p68">
              <a:extLst>
                <a:ext uri="{FF2B5EF4-FFF2-40B4-BE49-F238E27FC236}">
                  <a16:creationId xmlns:a16="http://schemas.microsoft.com/office/drawing/2014/main" id="{2AA6A9A2-9DE0-2CB4-2989-7E7C35315E2C}"/>
                </a:ext>
              </a:extLst>
            </p:cNvPr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4229;p68">
              <a:extLst>
                <a:ext uri="{FF2B5EF4-FFF2-40B4-BE49-F238E27FC236}">
                  <a16:creationId xmlns:a16="http://schemas.microsoft.com/office/drawing/2014/main" id="{6032A38A-317F-DE9C-906E-2D8583A6E9C3}"/>
                </a:ext>
              </a:extLst>
            </p:cNvPr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4230;p68">
              <a:extLst>
                <a:ext uri="{FF2B5EF4-FFF2-40B4-BE49-F238E27FC236}">
                  <a16:creationId xmlns:a16="http://schemas.microsoft.com/office/drawing/2014/main" id="{D4215E2F-C3C5-3F14-9845-2B30C66CA74C}"/>
                </a:ext>
              </a:extLst>
            </p:cNvPr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4231;p68">
              <a:extLst>
                <a:ext uri="{FF2B5EF4-FFF2-40B4-BE49-F238E27FC236}">
                  <a16:creationId xmlns:a16="http://schemas.microsoft.com/office/drawing/2014/main" id="{7D2B4EFB-A888-CA3C-C182-9E6C2BF680FF}"/>
                </a:ext>
              </a:extLst>
            </p:cNvPr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4232;p68">
              <a:extLst>
                <a:ext uri="{FF2B5EF4-FFF2-40B4-BE49-F238E27FC236}">
                  <a16:creationId xmlns:a16="http://schemas.microsoft.com/office/drawing/2014/main" id="{ACA3FE66-3606-8CFA-3189-2A9BAFECE4DB}"/>
                </a:ext>
              </a:extLst>
            </p:cNvPr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4233;p68">
              <a:extLst>
                <a:ext uri="{FF2B5EF4-FFF2-40B4-BE49-F238E27FC236}">
                  <a16:creationId xmlns:a16="http://schemas.microsoft.com/office/drawing/2014/main" id="{C69C28C8-7170-3E2E-FFAF-6141543F4B0F}"/>
                </a:ext>
              </a:extLst>
            </p:cNvPr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4234;p68">
              <a:extLst>
                <a:ext uri="{FF2B5EF4-FFF2-40B4-BE49-F238E27FC236}">
                  <a16:creationId xmlns:a16="http://schemas.microsoft.com/office/drawing/2014/main" id="{4789D44A-A3D9-A946-AAC8-E9AE10487A1B}"/>
                </a:ext>
              </a:extLst>
            </p:cNvPr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4235;p68">
              <a:extLst>
                <a:ext uri="{FF2B5EF4-FFF2-40B4-BE49-F238E27FC236}">
                  <a16:creationId xmlns:a16="http://schemas.microsoft.com/office/drawing/2014/main" id="{E1B32C99-06CA-34C5-F737-FD668899C85A}"/>
                </a:ext>
              </a:extLst>
            </p:cNvPr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4236;p68">
              <a:extLst>
                <a:ext uri="{FF2B5EF4-FFF2-40B4-BE49-F238E27FC236}">
                  <a16:creationId xmlns:a16="http://schemas.microsoft.com/office/drawing/2014/main" id="{3D0849A3-172D-2B43-6E41-6649900C54E5}"/>
                </a:ext>
              </a:extLst>
            </p:cNvPr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4237;p68">
              <a:extLst>
                <a:ext uri="{FF2B5EF4-FFF2-40B4-BE49-F238E27FC236}">
                  <a16:creationId xmlns:a16="http://schemas.microsoft.com/office/drawing/2014/main" id="{3CBA2334-FA07-C328-402A-8F58A3B71860}"/>
                </a:ext>
              </a:extLst>
            </p:cNvPr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4238;p68">
              <a:extLst>
                <a:ext uri="{FF2B5EF4-FFF2-40B4-BE49-F238E27FC236}">
                  <a16:creationId xmlns:a16="http://schemas.microsoft.com/office/drawing/2014/main" id="{086ADAD7-9ABF-45B0-1419-79718EAA16E4}"/>
                </a:ext>
              </a:extLst>
            </p:cNvPr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4239;p68">
              <a:extLst>
                <a:ext uri="{FF2B5EF4-FFF2-40B4-BE49-F238E27FC236}">
                  <a16:creationId xmlns:a16="http://schemas.microsoft.com/office/drawing/2014/main" id="{1A208171-7F58-F2E8-804F-FA8530631737}"/>
                </a:ext>
              </a:extLst>
            </p:cNvPr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4240;p68">
              <a:extLst>
                <a:ext uri="{FF2B5EF4-FFF2-40B4-BE49-F238E27FC236}">
                  <a16:creationId xmlns:a16="http://schemas.microsoft.com/office/drawing/2014/main" id="{8C43C55C-4301-69F5-C0CC-E136E5B5F1F7}"/>
                </a:ext>
              </a:extLst>
            </p:cNvPr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4241;p68">
              <a:extLst>
                <a:ext uri="{FF2B5EF4-FFF2-40B4-BE49-F238E27FC236}">
                  <a16:creationId xmlns:a16="http://schemas.microsoft.com/office/drawing/2014/main" id="{03C3BECC-D1BF-0E40-4CC1-A40D916F2CE3}"/>
                </a:ext>
              </a:extLst>
            </p:cNvPr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4242;p68">
              <a:extLst>
                <a:ext uri="{FF2B5EF4-FFF2-40B4-BE49-F238E27FC236}">
                  <a16:creationId xmlns:a16="http://schemas.microsoft.com/office/drawing/2014/main" id="{DB954C6C-543B-5697-A09D-F682ABA102DB}"/>
                </a:ext>
              </a:extLst>
            </p:cNvPr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4243;p68">
              <a:extLst>
                <a:ext uri="{FF2B5EF4-FFF2-40B4-BE49-F238E27FC236}">
                  <a16:creationId xmlns:a16="http://schemas.microsoft.com/office/drawing/2014/main" id="{0E5591AD-5C9A-9E56-9CC1-21B163C52F1F}"/>
                </a:ext>
              </a:extLst>
            </p:cNvPr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4244;p68">
              <a:extLst>
                <a:ext uri="{FF2B5EF4-FFF2-40B4-BE49-F238E27FC236}">
                  <a16:creationId xmlns:a16="http://schemas.microsoft.com/office/drawing/2014/main" id="{E6424100-6DA7-86FE-6443-79E0FB41337E}"/>
                </a:ext>
              </a:extLst>
            </p:cNvPr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4245;p68">
              <a:extLst>
                <a:ext uri="{FF2B5EF4-FFF2-40B4-BE49-F238E27FC236}">
                  <a16:creationId xmlns:a16="http://schemas.microsoft.com/office/drawing/2014/main" id="{AA5C2B1B-2080-6835-3216-9241A0FFEC22}"/>
                </a:ext>
              </a:extLst>
            </p:cNvPr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4246;p68">
              <a:extLst>
                <a:ext uri="{FF2B5EF4-FFF2-40B4-BE49-F238E27FC236}">
                  <a16:creationId xmlns:a16="http://schemas.microsoft.com/office/drawing/2014/main" id="{94E04847-3F77-185E-7407-FDE8D1E55230}"/>
                </a:ext>
              </a:extLst>
            </p:cNvPr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4247;p68">
              <a:extLst>
                <a:ext uri="{FF2B5EF4-FFF2-40B4-BE49-F238E27FC236}">
                  <a16:creationId xmlns:a16="http://schemas.microsoft.com/office/drawing/2014/main" id="{B80E0F79-FCB6-BF01-F583-D514DEF6AD87}"/>
                </a:ext>
              </a:extLst>
            </p:cNvPr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4248;p68">
              <a:extLst>
                <a:ext uri="{FF2B5EF4-FFF2-40B4-BE49-F238E27FC236}">
                  <a16:creationId xmlns:a16="http://schemas.microsoft.com/office/drawing/2014/main" id="{E32D3185-DBBE-4A5B-B99D-4DAA73AF44EF}"/>
                </a:ext>
              </a:extLst>
            </p:cNvPr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4249;p68">
              <a:extLst>
                <a:ext uri="{FF2B5EF4-FFF2-40B4-BE49-F238E27FC236}">
                  <a16:creationId xmlns:a16="http://schemas.microsoft.com/office/drawing/2014/main" id="{51A057F5-B8E0-697E-588A-24B68299C33B}"/>
                </a:ext>
              </a:extLst>
            </p:cNvPr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4250;p68">
              <a:extLst>
                <a:ext uri="{FF2B5EF4-FFF2-40B4-BE49-F238E27FC236}">
                  <a16:creationId xmlns:a16="http://schemas.microsoft.com/office/drawing/2014/main" id="{529AA2B5-BC6E-29D2-2CB8-B648FAD26E59}"/>
                </a:ext>
              </a:extLst>
            </p:cNvPr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4251;p68">
              <a:extLst>
                <a:ext uri="{FF2B5EF4-FFF2-40B4-BE49-F238E27FC236}">
                  <a16:creationId xmlns:a16="http://schemas.microsoft.com/office/drawing/2014/main" id="{27247634-7DF6-6B38-41A2-511822BAD1D9}"/>
                </a:ext>
              </a:extLst>
            </p:cNvPr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4252;p68">
              <a:extLst>
                <a:ext uri="{FF2B5EF4-FFF2-40B4-BE49-F238E27FC236}">
                  <a16:creationId xmlns:a16="http://schemas.microsoft.com/office/drawing/2014/main" id="{59AAAEAD-BB9F-DF6F-3AFE-D4094B46EEE5}"/>
                </a:ext>
              </a:extLst>
            </p:cNvPr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4253;p68">
              <a:extLst>
                <a:ext uri="{FF2B5EF4-FFF2-40B4-BE49-F238E27FC236}">
                  <a16:creationId xmlns:a16="http://schemas.microsoft.com/office/drawing/2014/main" id="{3179A96C-3299-3996-E4E5-9B4038D6F9F9}"/>
                </a:ext>
              </a:extLst>
            </p:cNvPr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4254;p68">
              <a:extLst>
                <a:ext uri="{FF2B5EF4-FFF2-40B4-BE49-F238E27FC236}">
                  <a16:creationId xmlns:a16="http://schemas.microsoft.com/office/drawing/2014/main" id="{B1F8CE0B-D5C4-88FE-05AF-C52CA77AB93C}"/>
                </a:ext>
              </a:extLst>
            </p:cNvPr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4255;p68">
              <a:extLst>
                <a:ext uri="{FF2B5EF4-FFF2-40B4-BE49-F238E27FC236}">
                  <a16:creationId xmlns:a16="http://schemas.microsoft.com/office/drawing/2014/main" id="{FD7D84D2-4836-58F8-D022-D16B9E29E068}"/>
                </a:ext>
              </a:extLst>
            </p:cNvPr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4256;p68">
              <a:extLst>
                <a:ext uri="{FF2B5EF4-FFF2-40B4-BE49-F238E27FC236}">
                  <a16:creationId xmlns:a16="http://schemas.microsoft.com/office/drawing/2014/main" id="{9B7C90CB-9C9F-87F2-5C3F-8E13DB04148F}"/>
                </a:ext>
              </a:extLst>
            </p:cNvPr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4257;p68">
              <a:extLst>
                <a:ext uri="{FF2B5EF4-FFF2-40B4-BE49-F238E27FC236}">
                  <a16:creationId xmlns:a16="http://schemas.microsoft.com/office/drawing/2014/main" id="{DA894F8E-DBAF-848D-4AFB-E04F12328210}"/>
                </a:ext>
              </a:extLst>
            </p:cNvPr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4258;p68">
              <a:extLst>
                <a:ext uri="{FF2B5EF4-FFF2-40B4-BE49-F238E27FC236}">
                  <a16:creationId xmlns:a16="http://schemas.microsoft.com/office/drawing/2014/main" id="{D3515CAC-DA2F-58AC-AFDF-1371F7804458}"/>
                </a:ext>
              </a:extLst>
            </p:cNvPr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4259;p68">
              <a:extLst>
                <a:ext uri="{FF2B5EF4-FFF2-40B4-BE49-F238E27FC236}">
                  <a16:creationId xmlns:a16="http://schemas.microsoft.com/office/drawing/2014/main" id="{004F08FE-0E0F-2E80-A005-4C82687D75D9}"/>
                </a:ext>
              </a:extLst>
            </p:cNvPr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4260;p68">
              <a:extLst>
                <a:ext uri="{FF2B5EF4-FFF2-40B4-BE49-F238E27FC236}">
                  <a16:creationId xmlns:a16="http://schemas.microsoft.com/office/drawing/2014/main" id="{89F70258-04BF-0E43-3C57-390114F40F91}"/>
                </a:ext>
              </a:extLst>
            </p:cNvPr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4261;p68">
              <a:extLst>
                <a:ext uri="{FF2B5EF4-FFF2-40B4-BE49-F238E27FC236}">
                  <a16:creationId xmlns:a16="http://schemas.microsoft.com/office/drawing/2014/main" id="{DD741C72-65B2-7AA7-1EB1-EA8B98A27981}"/>
                </a:ext>
              </a:extLst>
            </p:cNvPr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4262;p68">
              <a:extLst>
                <a:ext uri="{FF2B5EF4-FFF2-40B4-BE49-F238E27FC236}">
                  <a16:creationId xmlns:a16="http://schemas.microsoft.com/office/drawing/2014/main" id="{4E1A2886-F9CB-0896-B20A-3559F077DF51}"/>
                </a:ext>
              </a:extLst>
            </p:cNvPr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4263;p68">
              <a:extLst>
                <a:ext uri="{FF2B5EF4-FFF2-40B4-BE49-F238E27FC236}">
                  <a16:creationId xmlns:a16="http://schemas.microsoft.com/office/drawing/2014/main" id="{A0EB5601-09FE-7799-4D7A-4E83A5556F3C}"/>
                </a:ext>
              </a:extLst>
            </p:cNvPr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4264;p68">
              <a:extLst>
                <a:ext uri="{FF2B5EF4-FFF2-40B4-BE49-F238E27FC236}">
                  <a16:creationId xmlns:a16="http://schemas.microsoft.com/office/drawing/2014/main" id="{CF70875C-7649-0196-A758-04BFE41BA94D}"/>
                </a:ext>
              </a:extLst>
            </p:cNvPr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4265;p68">
              <a:extLst>
                <a:ext uri="{FF2B5EF4-FFF2-40B4-BE49-F238E27FC236}">
                  <a16:creationId xmlns:a16="http://schemas.microsoft.com/office/drawing/2014/main" id="{FE033120-CBBC-0725-FD0E-C9488207F399}"/>
                </a:ext>
              </a:extLst>
            </p:cNvPr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4266;p68">
              <a:extLst>
                <a:ext uri="{FF2B5EF4-FFF2-40B4-BE49-F238E27FC236}">
                  <a16:creationId xmlns:a16="http://schemas.microsoft.com/office/drawing/2014/main" id="{0C5AABDD-D14F-0959-532F-F75E24B2FB3F}"/>
                </a:ext>
              </a:extLst>
            </p:cNvPr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4267;p68">
              <a:extLst>
                <a:ext uri="{FF2B5EF4-FFF2-40B4-BE49-F238E27FC236}">
                  <a16:creationId xmlns:a16="http://schemas.microsoft.com/office/drawing/2014/main" id="{04CF2FB3-C587-6336-1D7B-0D4A6B1F54A4}"/>
                </a:ext>
              </a:extLst>
            </p:cNvPr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4268;p68">
              <a:extLst>
                <a:ext uri="{FF2B5EF4-FFF2-40B4-BE49-F238E27FC236}">
                  <a16:creationId xmlns:a16="http://schemas.microsoft.com/office/drawing/2014/main" id="{430FB84E-A62A-723F-FE3A-3F440663344D}"/>
                </a:ext>
              </a:extLst>
            </p:cNvPr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4269;p68">
              <a:extLst>
                <a:ext uri="{FF2B5EF4-FFF2-40B4-BE49-F238E27FC236}">
                  <a16:creationId xmlns:a16="http://schemas.microsoft.com/office/drawing/2014/main" id="{1EE0C3BB-512E-1654-04C8-2B8DECD4B184}"/>
                </a:ext>
              </a:extLst>
            </p:cNvPr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4270;p68">
              <a:extLst>
                <a:ext uri="{FF2B5EF4-FFF2-40B4-BE49-F238E27FC236}">
                  <a16:creationId xmlns:a16="http://schemas.microsoft.com/office/drawing/2014/main" id="{E5B39C2C-1008-C8C8-BCEB-44E936A3EB45}"/>
                </a:ext>
              </a:extLst>
            </p:cNvPr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4271;p68">
              <a:extLst>
                <a:ext uri="{FF2B5EF4-FFF2-40B4-BE49-F238E27FC236}">
                  <a16:creationId xmlns:a16="http://schemas.microsoft.com/office/drawing/2014/main" id="{695F2DDF-73E3-9F1D-740A-92E4CCA6EBA0}"/>
                </a:ext>
              </a:extLst>
            </p:cNvPr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4272;p68">
              <a:extLst>
                <a:ext uri="{FF2B5EF4-FFF2-40B4-BE49-F238E27FC236}">
                  <a16:creationId xmlns:a16="http://schemas.microsoft.com/office/drawing/2014/main" id="{3E1A1CA0-FF0C-1B24-F486-E66ECCF90EC1}"/>
                </a:ext>
              </a:extLst>
            </p:cNvPr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4273;p68">
              <a:extLst>
                <a:ext uri="{FF2B5EF4-FFF2-40B4-BE49-F238E27FC236}">
                  <a16:creationId xmlns:a16="http://schemas.microsoft.com/office/drawing/2014/main" id="{57E3C1F3-94AA-D611-D759-C2523E5361AF}"/>
                </a:ext>
              </a:extLst>
            </p:cNvPr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4274;p68">
              <a:extLst>
                <a:ext uri="{FF2B5EF4-FFF2-40B4-BE49-F238E27FC236}">
                  <a16:creationId xmlns:a16="http://schemas.microsoft.com/office/drawing/2014/main" id="{03F22145-B00D-AEEF-E758-7B8AB0D2E166}"/>
                </a:ext>
              </a:extLst>
            </p:cNvPr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4275;p68">
              <a:extLst>
                <a:ext uri="{FF2B5EF4-FFF2-40B4-BE49-F238E27FC236}">
                  <a16:creationId xmlns:a16="http://schemas.microsoft.com/office/drawing/2014/main" id="{D557B789-8A8B-061E-37F2-56C5E00EDAEB}"/>
                </a:ext>
              </a:extLst>
            </p:cNvPr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4276;p68">
              <a:extLst>
                <a:ext uri="{FF2B5EF4-FFF2-40B4-BE49-F238E27FC236}">
                  <a16:creationId xmlns:a16="http://schemas.microsoft.com/office/drawing/2014/main" id="{6E537DC3-1F01-B4B8-4C94-3BD82B3DF0F2}"/>
                </a:ext>
              </a:extLst>
            </p:cNvPr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4277;p68">
              <a:extLst>
                <a:ext uri="{FF2B5EF4-FFF2-40B4-BE49-F238E27FC236}">
                  <a16:creationId xmlns:a16="http://schemas.microsoft.com/office/drawing/2014/main" id="{97AC55EC-7CEA-E936-21BC-641174769483}"/>
                </a:ext>
              </a:extLst>
            </p:cNvPr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4278;p68">
              <a:extLst>
                <a:ext uri="{FF2B5EF4-FFF2-40B4-BE49-F238E27FC236}">
                  <a16:creationId xmlns:a16="http://schemas.microsoft.com/office/drawing/2014/main" id="{CF321DD8-BA1B-3EC6-F7C8-31D8D5E2F75A}"/>
                </a:ext>
              </a:extLst>
            </p:cNvPr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4279;p68">
              <a:extLst>
                <a:ext uri="{FF2B5EF4-FFF2-40B4-BE49-F238E27FC236}">
                  <a16:creationId xmlns:a16="http://schemas.microsoft.com/office/drawing/2014/main" id="{5CA3FAC2-92CB-1084-116A-87BBCE65A2D3}"/>
                </a:ext>
              </a:extLst>
            </p:cNvPr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4280;p68">
              <a:extLst>
                <a:ext uri="{FF2B5EF4-FFF2-40B4-BE49-F238E27FC236}">
                  <a16:creationId xmlns:a16="http://schemas.microsoft.com/office/drawing/2014/main" id="{1BA8E049-A458-0872-915E-89D9C1A74921}"/>
                </a:ext>
              </a:extLst>
            </p:cNvPr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4281;p68">
              <a:extLst>
                <a:ext uri="{FF2B5EF4-FFF2-40B4-BE49-F238E27FC236}">
                  <a16:creationId xmlns:a16="http://schemas.microsoft.com/office/drawing/2014/main" id="{A4F526F8-73F5-8ED7-301D-4295934C9D77}"/>
                </a:ext>
              </a:extLst>
            </p:cNvPr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4282;p68">
              <a:extLst>
                <a:ext uri="{FF2B5EF4-FFF2-40B4-BE49-F238E27FC236}">
                  <a16:creationId xmlns:a16="http://schemas.microsoft.com/office/drawing/2014/main" id="{67C3D95F-A5C8-4E6B-D460-4630030FB2EE}"/>
                </a:ext>
              </a:extLst>
            </p:cNvPr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4283;p68">
              <a:extLst>
                <a:ext uri="{FF2B5EF4-FFF2-40B4-BE49-F238E27FC236}">
                  <a16:creationId xmlns:a16="http://schemas.microsoft.com/office/drawing/2014/main" id="{5E59B6C8-B14D-AC16-96C0-EFD5048A9F24}"/>
                </a:ext>
              </a:extLst>
            </p:cNvPr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4284;p68">
              <a:extLst>
                <a:ext uri="{FF2B5EF4-FFF2-40B4-BE49-F238E27FC236}">
                  <a16:creationId xmlns:a16="http://schemas.microsoft.com/office/drawing/2014/main" id="{EA83310B-C83E-22E2-4556-D1BFE37EC7C0}"/>
                </a:ext>
              </a:extLst>
            </p:cNvPr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4285;p68">
              <a:extLst>
                <a:ext uri="{FF2B5EF4-FFF2-40B4-BE49-F238E27FC236}">
                  <a16:creationId xmlns:a16="http://schemas.microsoft.com/office/drawing/2014/main" id="{D1A54CFD-65D2-EA65-E5E2-65B39BD14A34}"/>
                </a:ext>
              </a:extLst>
            </p:cNvPr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4286;p68">
              <a:extLst>
                <a:ext uri="{FF2B5EF4-FFF2-40B4-BE49-F238E27FC236}">
                  <a16:creationId xmlns:a16="http://schemas.microsoft.com/office/drawing/2014/main" id="{1F1B628D-980E-3DEE-BEC1-2F6B0C5DA978}"/>
                </a:ext>
              </a:extLst>
            </p:cNvPr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4287;p68">
              <a:extLst>
                <a:ext uri="{FF2B5EF4-FFF2-40B4-BE49-F238E27FC236}">
                  <a16:creationId xmlns:a16="http://schemas.microsoft.com/office/drawing/2014/main" id="{AC3488E6-F2C1-43ED-A351-974F222CC6D6}"/>
                </a:ext>
              </a:extLst>
            </p:cNvPr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4288;p68">
              <a:extLst>
                <a:ext uri="{FF2B5EF4-FFF2-40B4-BE49-F238E27FC236}">
                  <a16:creationId xmlns:a16="http://schemas.microsoft.com/office/drawing/2014/main" id="{E5859B0E-1E6E-4703-8603-0E81187333EA}"/>
                </a:ext>
              </a:extLst>
            </p:cNvPr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4289;p68">
              <a:extLst>
                <a:ext uri="{FF2B5EF4-FFF2-40B4-BE49-F238E27FC236}">
                  <a16:creationId xmlns:a16="http://schemas.microsoft.com/office/drawing/2014/main" id="{C0D8CD00-C0A8-DDAF-6236-A86C86B6CB36}"/>
                </a:ext>
              </a:extLst>
            </p:cNvPr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4290;p68">
              <a:extLst>
                <a:ext uri="{FF2B5EF4-FFF2-40B4-BE49-F238E27FC236}">
                  <a16:creationId xmlns:a16="http://schemas.microsoft.com/office/drawing/2014/main" id="{C2B9BF8B-FA80-DD62-C28C-6E3F5AB0A976}"/>
                </a:ext>
              </a:extLst>
            </p:cNvPr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4291;p68">
              <a:extLst>
                <a:ext uri="{FF2B5EF4-FFF2-40B4-BE49-F238E27FC236}">
                  <a16:creationId xmlns:a16="http://schemas.microsoft.com/office/drawing/2014/main" id="{EF32C2BA-438E-8F21-3E88-7A51E50E7628}"/>
                </a:ext>
              </a:extLst>
            </p:cNvPr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4292;p68">
              <a:extLst>
                <a:ext uri="{FF2B5EF4-FFF2-40B4-BE49-F238E27FC236}">
                  <a16:creationId xmlns:a16="http://schemas.microsoft.com/office/drawing/2014/main" id="{50CA7DBF-24BF-5B61-E6E1-02D761E81CBB}"/>
                </a:ext>
              </a:extLst>
            </p:cNvPr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4293;p68">
              <a:extLst>
                <a:ext uri="{FF2B5EF4-FFF2-40B4-BE49-F238E27FC236}">
                  <a16:creationId xmlns:a16="http://schemas.microsoft.com/office/drawing/2014/main" id="{FC3F6953-9767-9E6F-FA72-CEC4E032E4E1}"/>
                </a:ext>
              </a:extLst>
            </p:cNvPr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4294;p68">
              <a:extLst>
                <a:ext uri="{FF2B5EF4-FFF2-40B4-BE49-F238E27FC236}">
                  <a16:creationId xmlns:a16="http://schemas.microsoft.com/office/drawing/2014/main" id="{BE8A3E2F-BB84-AA75-36AD-15DE851B3F9F}"/>
                </a:ext>
              </a:extLst>
            </p:cNvPr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4295;p68">
              <a:extLst>
                <a:ext uri="{FF2B5EF4-FFF2-40B4-BE49-F238E27FC236}">
                  <a16:creationId xmlns:a16="http://schemas.microsoft.com/office/drawing/2014/main" id="{065AF017-8DCE-72C0-E542-EEB7CA54E559}"/>
                </a:ext>
              </a:extLst>
            </p:cNvPr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4296;p68">
              <a:extLst>
                <a:ext uri="{FF2B5EF4-FFF2-40B4-BE49-F238E27FC236}">
                  <a16:creationId xmlns:a16="http://schemas.microsoft.com/office/drawing/2014/main" id="{F5F01D94-0AC6-6DC2-2DB2-C48FE1F7A7D9}"/>
                </a:ext>
              </a:extLst>
            </p:cNvPr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4297;p68">
              <a:extLst>
                <a:ext uri="{FF2B5EF4-FFF2-40B4-BE49-F238E27FC236}">
                  <a16:creationId xmlns:a16="http://schemas.microsoft.com/office/drawing/2014/main" id="{BFC998C6-5AB8-4FBD-376E-83E37DB6AB67}"/>
                </a:ext>
              </a:extLst>
            </p:cNvPr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4298;p68">
              <a:extLst>
                <a:ext uri="{FF2B5EF4-FFF2-40B4-BE49-F238E27FC236}">
                  <a16:creationId xmlns:a16="http://schemas.microsoft.com/office/drawing/2014/main" id="{5FD50FF8-CFBA-6DA1-5A66-AC02C7A07EC0}"/>
                </a:ext>
              </a:extLst>
            </p:cNvPr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4299;p68">
              <a:extLst>
                <a:ext uri="{FF2B5EF4-FFF2-40B4-BE49-F238E27FC236}">
                  <a16:creationId xmlns:a16="http://schemas.microsoft.com/office/drawing/2014/main" id="{6A028B2D-9F03-108B-8317-6F62494AF7C2}"/>
                </a:ext>
              </a:extLst>
            </p:cNvPr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4300;p68">
              <a:extLst>
                <a:ext uri="{FF2B5EF4-FFF2-40B4-BE49-F238E27FC236}">
                  <a16:creationId xmlns:a16="http://schemas.microsoft.com/office/drawing/2014/main" id="{32CBD688-50A7-11B0-0FA8-E8E06037CB96}"/>
                </a:ext>
              </a:extLst>
            </p:cNvPr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4301;p68">
              <a:extLst>
                <a:ext uri="{FF2B5EF4-FFF2-40B4-BE49-F238E27FC236}">
                  <a16:creationId xmlns:a16="http://schemas.microsoft.com/office/drawing/2014/main" id="{5F65DD42-3568-FE60-C511-A3A12028EB9A}"/>
                </a:ext>
              </a:extLst>
            </p:cNvPr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4302;p68">
              <a:extLst>
                <a:ext uri="{FF2B5EF4-FFF2-40B4-BE49-F238E27FC236}">
                  <a16:creationId xmlns:a16="http://schemas.microsoft.com/office/drawing/2014/main" id="{F2D0E11E-EB53-7890-2C2B-D8F237B6783F}"/>
                </a:ext>
              </a:extLst>
            </p:cNvPr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4303;p68">
              <a:extLst>
                <a:ext uri="{FF2B5EF4-FFF2-40B4-BE49-F238E27FC236}">
                  <a16:creationId xmlns:a16="http://schemas.microsoft.com/office/drawing/2014/main" id="{1CA4B759-BB35-AD62-835A-A32FB7AF6B41}"/>
                </a:ext>
              </a:extLst>
            </p:cNvPr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4304;p68">
              <a:extLst>
                <a:ext uri="{FF2B5EF4-FFF2-40B4-BE49-F238E27FC236}">
                  <a16:creationId xmlns:a16="http://schemas.microsoft.com/office/drawing/2014/main" id="{AD99B9F9-2A1D-732C-4647-A0486F69D10E}"/>
                </a:ext>
              </a:extLst>
            </p:cNvPr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4305;p68">
              <a:extLst>
                <a:ext uri="{FF2B5EF4-FFF2-40B4-BE49-F238E27FC236}">
                  <a16:creationId xmlns:a16="http://schemas.microsoft.com/office/drawing/2014/main" id="{E8432A8C-8EAC-EE17-EBA5-CA5BFB0B7A08}"/>
                </a:ext>
              </a:extLst>
            </p:cNvPr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4306;p68">
              <a:extLst>
                <a:ext uri="{FF2B5EF4-FFF2-40B4-BE49-F238E27FC236}">
                  <a16:creationId xmlns:a16="http://schemas.microsoft.com/office/drawing/2014/main" id="{78F0119B-88C3-57BC-AA38-14D6B7787F00}"/>
                </a:ext>
              </a:extLst>
            </p:cNvPr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4307;p68">
              <a:extLst>
                <a:ext uri="{FF2B5EF4-FFF2-40B4-BE49-F238E27FC236}">
                  <a16:creationId xmlns:a16="http://schemas.microsoft.com/office/drawing/2014/main" id="{8B2ED2BC-184C-C732-00F1-3A176D70C8BA}"/>
                </a:ext>
              </a:extLst>
            </p:cNvPr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4308;p68">
              <a:extLst>
                <a:ext uri="{FF2B5EF4-FFF2-40B4-BE49-F238E27FC236}">
                  <a16:creationId xmlns:a16="http://schemas.microsoft.com/office/drawing/2014/main" id="{1931F38F-AC4F-10A7-82CF-6ED06C21B529}"/>
                </a:ext>
              </a:extLst>
            </p:cNvPr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4309;p68">
              <a:extLst>
                <a:ext uri="{FF2B5EF4-FFF2-40B4-BE49-F238E27FC236}">
                  <a16:creationId xmlns:a16="http://schemas.microsoft.com/office/drawing/2014/main" id="{672ADFCD-2365-2A4F-0775-B6BBBAF684C2}"/>
                </a:ext>
              </a:extLst>
            </p:cNvPr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4310;p68">
              <a:extLst>
                <a:ext uri="{FF2B5EF4-FFF2-40B4-BE49-F238E27FC236}">
                  <a16:creationId xmlns:a16="http://schemas.microsoft.com/office/drawing/2014/main" id="{483814C2-1275-CA0A-042E-5AF5AA2F8559}"/>
                </a:ext>
              </a:extLst>
            </p:cNvPr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4311;p68">
              <a:extLst>
                <a:ext uri="{FF2B5EF4-FFF2-40B4-BE49-F238E27FC236}">
                  <a16:creationId xmlns:a16="http://schemas.microsoft.com/office/drawing/2014/main" id="{DB636E5F-3C1E-15E3-F705-EDF055C59D77}"/>
                </a:ext>
              </a:extLst>
            </p:cNvPr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4312;p68">
              <a:extLst>
                <a:ext uri="{FF2B5EF4-FFF2-40B4-BE49-F238E27FC236}">
                  <a16:creationId xmlns:a16="http://schemas.microsoft.com/office/drawing/2014/main" id="{42FFD6B9-AB42-BC6B-3DDC-FE7FC9BA4169}"/>
                </a:ext>
              </a:extLst>
            </p:cNvPr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4313;p68">
              <a:extLst>
                <a:ext uri="{FF2B5EF4-FFF2-40B4-BE49-F238E27FC236}">
                  <a16:creationId xmlns:a16="http://schemas.microsoft.com/office/drawing/2014/main" id="{B3681885-D3AC-C6DA-77D9-865E3ED47172}"/>
                </a:ext>
              </a:extLst>
            </p:cNvPr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4314;p68">
              <a:extLst>
                <a:ext uri="{FF2B5EF4-FFF2-40B4-BE49-F238E27FC236}">
                  <a16:creationId xmlns:a16="http://schemas.microsoft.com/office/drawing/2014/main" id="{9CB5F54F-F5B7-9B55-6533-20E263DB3EC9}"/>
                </a:ext>
              </a:extLst>
            </p:cNvPr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4315;p68">
              <a:extLst>
                <a:ext uri="{FF2B5EF4-FFF2-40B4-BE49-F238E27FC236}">
                  <a16:creationId xmlns:a16="http://schemas.microsoft.com/office/drawing/2014/main" id="{5F1F0553-69F4-9F3E-4E6D-CA82CD5CDC32}"/>
                </a:ext>
              </a:extLst>
            </p:cNvPr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4316;p68">
              <a:extLst>
                <a:ext uri="{FF2B5EF4-FFF2-40B4-BE49-F238E27FC236}">
                  <a16:creationId xmlns:a16="http://schemas.microsoft.com/office/drawing/2014/main" id="{3CD94A50-91C1-5585-0F02-D046FEC454B6}"/>
                </a:ext>
              </a:extLst>
            </p:cNvPr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4317;p68">
              <a:extLst>
                <a:ext uri="{FF2B5EF4-FFF2-40B4-BE49-F238E27FC236}">
                  <a16:creationId xmlns:a16="http://schemas.microsoft.com/office/drawing/2014/main" id="{2DF167CF-68D7-D90F-8D40-BFFC4E4800DE}"/>
                </a:ext>
              </a:extLst>
            </p:cNvPr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4318;p68">
              <a:extLst>
                <a:ext uri="{FF2B5EF4-FFF2-40B4-BE49-F238E27FC236}">
                  <a16:creationId xmlns:a16="http://schemas.microsoft.com/office/drawing/2014/main" id="{A1500F32-0A19-EA39-906A-06AFE620961D}"/>
                </a:ext>
              </a:extLst>
            </p:cNvPr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4319;p68">
              <a:extLst>
                <a:ext uri="{FF2B5EF4-FFF2-40B4-BE49-F238E27FC236}">
                  <a16:creationId xmlns:a16="http://schemas.microsoft.com/office/drawing/2014/main" id="{E85E6CA3-1A40-5E7F-D9B2-F3469592E9A9}"/>
                </a:ext>
              </a:extLst>
            </p:cNvPr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4320;p68">
              <a:extLst>
                <a:ext uri="{FF2B5EF4-FFF2-40B4-BE49-F238E27FC236}">
                  <a16:creationId xmlns:a16="http://schemas.microsoft.com/office/drawing/2014/main" id="{3E776FA6-FB1A-D089-EA4A-5B73956D22C8}"/>
                </a:ext>
              </a:extLst>
            </p:cNvPr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4321;p68">
              <a:extLst>
                <a:ext uri="{FF2B5EF4-FFF2-40B4-BE49-F238E27FC236}">
                  <a16:creationId xmlns:a16="http://schemas.microsoft.com/office/drawing/2014/main" id="{34387294-A8E3-F07F-D8F8-8846A00E72E3}"/>
                </a:ext>
              </a:extLst>
            </p:cNvPr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4322;p68">
              <a:extLst>
                <a:ext uri="{FF2B5EF4-FFF2-40B4-BE49-F238E27FC236}">
                  <a16:creationId xmlns:a16="http://schemas.microsoft.com/office/drawing/2014/main" id="{F81FF0DF-9A9F-6EFA-C577-1BEBDB78F887}"/>
                </a:ext>
              </a:extLst>
            </p:cNvPr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4323;p68">
              <a:extLst>
                <a:ext uri="{FF2B5EF4-FFF2-40B4-BE49-F238E27FC236}">
                  <a16:creationId xmlns:a16="http://schemas.microsoft.com/office/drawing/2014/main" id="{1DAF1D79-EE33-9A8E-C81A-42199427FAAB}"/>
                </a:ext>
              </a:extLst>
            </p:cNvPr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4324;p68">
              <a:extLst>
                <a:ext uri="{FF2B5EF4-FFF2-40B4-BE49-F238E27FC236}">
                  <a16:creationId xmlns:a16="http://schemas.microsoft.com/office/drawing/2014/main" id="{ED530AAB-904E-E57B-E0F8-F4386454BC48}"/>
                </a:ext>
              </a:extLst>
            </p:cNvPr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4325;p68">
              <a:extLst>
                <a:ext uri="{FF2B5EF4-FFF2-40B4-BE49-F238E27FC236}">
                  <a16:creationId xmlns:a16="http://schemas.microsoft.com/office/drawing/2014/main" id="{F6EDE12D-18AD-317C-8067-E2EC41E145B4}"/>
                </a:ext>
              </a:extLst>
            </p:cNvPr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4326;p68">
              <a:extLst>
                <a:ext uri="{FF2B5EF4-FFF2-40B4-BE49-F238E27FC236}">
                  <a16:creationId xmlns:a16="http://schemas.microsoft.com/office/drawing/2014/main" id="{B3CAA13F-7938-E187-0B77-FBD0E576CBB2}"/>
                </a:ext>
              </a:extLst>
            </p:cNvPr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4327;p68">
              <a:extLst>
                <a:ext uri="{FF2B5EF4-FFF2-40B4-BE49-F238E27FC236}">
                  <a16:creationId xmlns:a16="http://schemas.microsoft.com/office/drawing/2014/main" id="{F77A17E5-E875-74AE-54EA-7AA96CE7E1B9}"/>
                </a:ext>
              </a:extLst>
            </p:cNvPr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4328;p68">
              <a:extLst>
                <a:ext uri="{FF2B5EF4-FFF2-40B4-BE49-F238E27FC236}">
                  <a16:creationId xmlns:a16="http://schemas.microsoft.com/office/drawing/2014/main" id="{86F7AD72-B4CE-0750-7D58-D8E49E679857}"/>
                </a:ext>
              </a:extLst>
            </p:cNvPr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4329;p68">
              <a:extLst>
                <a:ext uri="{FF2B5EF4-FFF2-40B4-BE49-F238E27FC236}">
                  <a16:creationId xmlns:a16="http://schemas.microsoft.com/office/drawing/2014/main" id="{3067DDDE-996F-3AD3-0796-20D63E6C2567}"/>
                </a:ext>
              </a:extLst>
            </p:cNvPr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4330;p68">
              <a:extLst>
                <a:ext uri="{FF2B5EF4-FFF2-40B4-BE49-F238E27FC236}">
                  <a16:creationId xmlns:a16="http://schemas.microsoft.com/office/drawing/2014/main" id="{EC09A809-CEBF-8407-E397-D4A3ABCCF82F}"/>
                </a:ext>
              </a:extLst>
            </p:cNvPr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4331;p68">
              <a:extLst>
                <a:ext uri="{FF2B5EF4-FFF2-40B4-BE49-F238E27FC236}">
                  <a16:creationId xmlns:a16="http://schemas.microsoft.com/office/drawing/2014/main" id="{76AD3423-2CE8-16F2-377E-97EBE7D79540}"/>
                </a:ext>
              </a:extLst>
            </p:cNvPr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4332;p68">
              <a:extLst>
                <a:ext uri="{FF2B5EF4-FFF2-40B4-BE49-F238E27FC236}">
                  <a16:creationId xmlns:a16="http://schemas.microsoft.com/office/drawing/2014/main" id="{CB814A91-8226-C9AB-BD8C-6D0A31DE0DDF}"/>
                </a:ext>
              </a:extLst>
            </p:cNvPr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4333;p68">
              <a:extLst>
                <a:ext uri="{FF2B5EF4-FFF2-40B4-BE49-F238E27FC236}">
                  <a16:creationId xmlns:a16="http://schemas.microsoft.com/office/drawing/2014/main" id="{11668B5C-91D1-C46D-D0CC-5CF9C1A4CD91}"/>
                </a:ext>
              </a:extLst>
            </p:cNvPr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4334;p68">
              <a:extLst>
                <a:ext uri="{FF2B5EF4-FFF2-40B4-BE49-F238E27FC236}">
                  <a16:creationId xmlns:a16="http://schemas.microsoft.com/office/drawing/2014/main" id="{3A8F8D75-37F9-C781-C45E-E5F1813B6F70}"/>
                </a:ext>
              </a:extLst>
            </p:cNvPr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4335;p68">
              <a:extLst>
                <a:ext uri="{FF2B5EF4-FFF2-40B4-BE49-F238E27FC236}">
                  <a16:creationId xmlns:a16="http://schemas.microsoft.com/office/drawing/2014/main" id="{B7A57748-C3A6-8CCC-87DE-12497B2680EC}"/>
                </a:ext>
              </a:extLst>
            </p:cNvPr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4336;p68">
              <a:extLst>
                <a:ext uri="{FF2B5EF4-FFF2-40B4-BE49-F238E27FC236}">
                  <a16:creationId xmlns:a16="http://schemas.microsoft.com/office/drawing/2014/main" id="{B65056AE-C9C0-CCDC-6121-27BEA88ADB4D}"/>
                </a:ext>
              </a:extLst>
            </p:cNvPr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4337;p68">
              <a:extLst>
                <a:ext uri="{FF2B5EF4-FFF2-40B4-BE49-F238E27FC236}">
                  <a16:creationId xmlns:a16="http://schemas.microsoft.com/office/drawing/2014/main" id="{83C855D1-D624-1EA5-C611-4B6036846169}"/>
                </a:ext>
              </a:extLst>
            </p:cNvPr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4338;p68">
              <a:extLst>
                <a:ext uri="{FF2B5EF4-FFF2-40B4-BE49-F238E27FC236}">
                  <a16:creationId xmlns:a16="http://schemas.microsoft.com/office/drawing/2014/main" id="{012CA7EB-1C07-550F-9357-C69CE18891CB}"/>
                </a:ext>
              </a:extLst>
            </p:cNvPr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4339;p68">
              <a:extLst>
                <a:ext uri="{FF2B5EF4-FFF2-40B4-BE49-F238E27FC236}">
                  <a16:creationId xmlns:a16="http://schemas.microsoft.com/office/drawing/2014/main" id="{8E2958A2-D6DF-6EA8-14BD-CC8D82373166}"/>
                </a:ext>
              </a:extLst>
            </p:cNvPr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4340;p68">
              <a:extLst>
                <a:ext uri="{FF2B5EF4-FFF2-40B4-BE49-F238E27FC236}">
                  <a16:creationId xmlns:a16="http://schemas.microsoft.com/office/drawing/2014/main" id="{E9DECA68-0E3B-D897-B8EE-424C2CD5811A}"/>
                </a:ext>
              </a:extLst>
            </p:cNvPr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3" name="Google Shape;4341;p68">
              <a:extLst>
                <a:ext uri="{FF2B5EF4-FFF2-40B4-BE49-F238E27FC236}">
                  <a16:creationId xmlns:a16="http://schemas.microsoft.com/office/drawing/2014/main" id="{CB69FA1B-220C-A779-1E45-3754685CDF8F}"/>
                </a:ext>
              </a:extLst>
            </p:cNvPr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4342;p68">
              <a:extLst>
                <a:ext uri="{FF2B5EF4-FFF2-40B4-BE49-F238E27FC236}">
                  <a16:creationId xmlns:a16="http://schemas.microsoft.com/office/drawing/2014/main" id="{48967DD9-F2AB-56B1-38BD-EE43A19806ED}"/>
                </a:ext>
              </a:extLst>
            </p:cNvPr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4343;p68">
              <a:extLst>
                <a:ext uri="{FF2B5EF4-FFF2-40B4-BE49-F238E27FC236}">
                  <a16:creationId xmlns:a16="http://schemas.microsoft.com/office/drawing/2014/main" id="{DECBB7C1-EDDE-398C-D8C8-D63D111CF1E5}"/>
                </a:ext>
              </a:extLst>
            </p:cNvPr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4344;p68">
              <a:extLst>
                <a:ext uri="{FF2B5EF4-FFF2-40B4-BE49-F238E27FC236}">
                  <a16:creationId xmlns:a16="http://schemas.microsoft.com/office/drawing/2014/main" id="{AEB577E9-24C0-3838-7695-3716194E93CC}"/>
                </a:ext>
              </a:extLst>
            </p:cNvPr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4345;p68">
              <a:extLst>
                <a:ext uri="{FF2B5EF4-FFF2-40B4-BE49-F238E27FC236}">
                  <a16:creationId xmlns:a16="http://schemas.microsoft.com/office/drawing/2014/main" id="{1266A15C-3700-DD03-DAD6-8663ACD52D88}"/>
                </a:ext>
              </a:extLst>
            </p:cNvPr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4346;p68">
              <a:extLst>
                <a:ext uri="{FF2B5EF4-FFF2-40B4-BE49-F238E27FC236}">
                  <a16:creationId xmlns:a16="http://schemas.microsoft.com/office/drawing/2014/main" id="{98086D85-307C-123B-50BF-88D415E1C079}"/>
                </a:ext>
              </a:extLst>
            </p:cNvPr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4347;p68">
              <a:extLst>
                <a:ext uri="{FF2B5EF4-FFF2-40B4-BE49-F238E27FC236}">
                  <a16:creationId xmlns:a16="http://schemas.microsoft.com/office/drawing/2014/main" id="{DBC40AD9-73A8-49F2-FA59-CDC8A32C4FE7}"/>
                </a:ext>
              </a:extLst>
            </p:cNvPr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4348;p68">
              <a:extLst>
                <a:ext uri="{FF2B5EF4-FFF2-40B4-BE49-F238E27FC236}">
                  <a16:creationId xmlns:a16="http://schemas.microsoft.com/office/drawing/2014/main" id="{843FB83D-14D0-EA06-B8BB-2FA8F5E15E3D}"/>
                </a:ext>
              </a:extLst>
            </p:cNvPr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4349;p68">
              <a:extLst>
                <a:ext uri="{FF2B5EF4-FFF2-40B4-BE49-F238E27FC236}">
                  <a16:creationId xmlns:a16="http://schemas.microsoft.com/office/drawing/2014/main" id="{153D144E-48FD-4BB5-9855-004EB1DFA949}"/>
                </a:ext>
              </a:extLst>
            </p:cNvPr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4350;p68">
              <a:extLst>
                <a:ext uri="{FF2B5EF4-FFF2-40B4-BE49-F238E27FC236}">
                  <a16:creationId xmlns:a16="http://schemas.microsoft.com/office/drawing/2014/main" id="{D8710CF4-C50F-B326-7240-46286DD2C41B}"/>
                </a:ext>
              </a:extLst>
            </p:cNvPr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4351;p68">
              <a:extLst>
                <a:ext uri="{FF2B5EF4-FFF2-40B4-BE49-F238E27FC236}">
                  <a16:creationId xmlns:a16="http://schemas.microsoft.com/office/drawing/2014/main" id="{915AD832-198D-1CA9-C0CE-5EBD94ED927B}"/>
                </a:ext>
              </a:extLst>
            </p:cNvPr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4352;p68">
              <a:extLst>
                <a:ext uri="{FF2B5EF4-FFF2-40B4-BE49-F238E27FC236}">
                  <a16:creationId xmlns:a16="http://schemas.microsoft.com/office/drawing/2014/main" id="{43A2B771-291C-AB47-EC49-2D8FB7F16198}"/>
                </a:ext>
              </a:extLst>
            </p:cNvPr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4353;p68">
              <a:extLst>
                <a:ext uri="{FF2B5EF4-FFF2-40B4-BE49-F238E27FC236}">
                  <a16:creationId xmlns:a16="http://schemas.microsoft.com/office/drawing/2014/main" id="{68031CAC-D2CF-508A-2750-8C396F2C4A53}"/>
                </a:ext>
              </a:extLst>
            </p:cNvPr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4354;p68">
              <a:extLst>
                <a:ext uri="{FF2B5EF4-FFF2-40B4-BE49-F238E27FC236}">
                  <a16:creationId xmlns:a16="http://schemas.microsoft.com/office/drawing/2014/main" id="{02B34926-52F6-5410-4F3D-7279E7DD4E94}"/>
                </a:ext>
              </a:extLst>
            </p:cNvPr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4355;p68">
              <a:extLst>
                <a:ext uri="{FF2B5EF4-FFF2-40B4-BE49-F238E27FC236}">
                  <a16:creationId xmlns:a16="http://schemas.microsoft.com/office/drawing/2014/main" id="{B39E5E19-F9F7-1861-74A7-42681B3F8D14}"/>
                </a:ext>
              </a:extLst>
            </p:cNvPr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4356;p68">
              <a:extLst>
                <a:ext uri="{FF2B5EF4-FFF2-40B4-BE49-F238E27FC236}">
                  <a16:creationId xmlns:a16="http://schemas.microsoft.com/office/drawing/2014/main" id="{792F69FA-C36F-3CBD-07F4-0BA76712AA41}"/>
                </a:ext>
              </a:extLst>
            </p:cNvPr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4357;p68">
              <a:extLst>
                <a:ext uri="{FF2B5EF4-FFF2-40B4-BE49-F238E27FC236}">
                  <a16:creationId xmlns:a16="http://schemas.microsoft.com/office/drawing/2014/main" id="{E09C9818-19DC-BF18-64EC-7ABA854030B4}"/>
                </a:ext>
              </a:extLst>
            </p:cNvPr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4358;p68">
              <a:extLst>
                <a:ext uri="{FF2B5EF4-FFF2-40B4-BE49-F238E27FC236}">
                  <a16:creationId xmlns:a16="http://schemas.microsoft.com/office/drawing/2014/main" id="{0654A01B-BFE8-D602-BAB3-1C5A78FF18C6}"/>
                </a:ext>
              </a:extLst>
            </p:cNvPr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4359;p68">
              <a:extLst>
                <a:ext uri="{FF2B5EF4-FFF2-40B4-BE49-F238E27FC236}">
                  <a16:creationId xmlns:a16="http://schemas.microsoft.com/office/drawing/2014/main" id="{37E71B5D-0466-B3E4-90F4-C925CF1B8FDD}"/>
                </a:ext>
              </a:extLst>
            </p:cNvPr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4360;p68">
              <a:extLst>
                <a:ext uri="{FF2B5EF4-FFF2-40B4-BE49-F238E27FC236}">
                  <a16:creationId xmlns:a16="http://schemas.microsoft.com/office/drawing/2014/main" id="{4F015E0E-BBA8-40A3-9B0F-CDBD5C95C96E}"/>
                </a:ext>
              </a:extLst>
            </p:cNvPr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4361;p68">
              <a:extLst>
                <a:ext uri="{FF2B5EF4-FFF2-40B4-BE49-F238E27FC236}">
                  <a16:creationId xmlns:a16="http://schemas.microsoft.com/office/drawing/2014/main" id="{841E2DA4-4636-D8F0-B072-6BEF0F77FBA8}"/>
                </a:ext>
              </a:extLst>
            </p:cNvPr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4362;p68">
              <a:extLst>
                <a:ext uri="{FF2B5EF4-FFF2-40B4-BE49-F238E27FC236}">
                  <a16:creationId xmlns:a16="http://schemas.microsoft.com/office/drawing/2014/main" id="{5BDA4490-0B6D-8434-5857-266338AB2C53}"/>
                </a:ext>
              </a:extLst>
            </p:cNvPr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4363;p68">
              <a:extLst>
                <a:ext uri="{FF2B5EF4-FFF2-40B4-BE49-F238E27FC236}">
                  <a16:creationId xmlns:a16="http://schemas.microsoft.com/office/drawing/2014/main" id="{6C2DCAC9-9E69-013D-1693-FE2A73D13655}"/>
                </a:ext>
              </a:extLst>
            </p:cNvPr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4364;p68">
              <a:extLst>
                <a:ext uri="{FF2B5EF4-FFF2-40B4-BE49-F238E27FC236}">
                  <a16:creationId xmlns:a16="http://schemas.microsoft.com/office/drawing/2014/main" id="{80C4707A-4AA4-DADA-5C5F-32BB556DB647}"/>
                </a:ext>
              </a:extLst>
            </p:cNvPr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4365;p68">
              <a:extLst>
                <a:ext uri="{FF2B5EF4-FFF2-40B4-BE49-F238E27FC236}">
                  <a16:creationId xmlns:a16="http://schemas.microsoft.com/office/drawing/2014/main" id="{E2E33449-5CE6-EEF8-9A40-FF891A59EA2A}"/>
                </a:ext>
              </a:extLst>
            </p:cNvPr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4366;p68">
              <a:extLst>
                <a:ext uri="{FF2B5EF4-FFF2-40B4-BE49-F238E27FC236}">
                  <a16:creationId xmlns:a16="http://schemas.microsoft.com/office/drawing/2014/main" id="{9BEC6E0A-A10C-046B-6D51-AEB7DE5762BC}"/>
                </a:ext>
              </a:extLst>
            </p:cNvPr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4367;p68">
              <a:extLst>
                <a:ext uri="{FF2B5EF4-FFF2-40B4-BE49-F238E27FC236}">
                  <a16:creationId xmlns:a16="http://schemas.microsoft.com/office/drawing/2014/main" id="{A9881C65-B32A-2346-3A63-75FAA643BDFA}"/>
                </a:ext>
              </a:extLst>
            </p:cNvPr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4368;p68">
              <a:extLst>
                <a:ext uri="{FF2B5EF4-FFF2-40B4-BE49-F238E27FC236}">
                  <a16:creationId xmlns:a16="http://schemas.microsoft.com/office/drawing/2014/main" id="{C8F76E68-04B8-8C89-AECA-5FF7C9F627FA}"/>
                </a:ext>
              </a:extLst>
            </p:cNvPr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4369;p68">
              <a:extLst>
                <a:ext uri="{FF2B5EF4-FFF2-40B4-BE49-F238E27FC236}">
                  <a16:creationId xmlns:a16="http://schemas.microsoft.com/office/drawing/2014/main" id="{E8E3E029-C5F5-E9F6-BAC7-C4AEA06A14C5}"/>
                </a:ext>
              </a:extLst>
            </p:cNvPr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4370;p68">
              <a:extLst>
                <a:ext uri="{FF2B5EF4-FFF2-40B4-BE49-F238E27FC236}">
                  <a16:creationId xmlns:a16="http://schemas.microsoft.com/office/drawing/2014/main" id="{79B91969-6BEF-5B3A-6D1F-59FAF9EA3B1D}"/>
                </a:ext>
              </a:extLst>
            </p:cNvPr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4371;p68">
              <a:extLst>
                <a:ext uri="{FF2B5EF4-FFF2-40B4-BE49-F238E27FC236}">
                  <a16:creationId xmlns:a16="http://schemas.microsoft.com/office/drawing/2014/main" id="{2C324899-1D50-611E-969F-08B6C29BBE78}"/>
                </a:ext>
              </a:extLst>
            </p:cNvPr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4372;p68">
              <a:extLst>
                <a:ext uri="{FF2B5EF4-FFF2-40B4-BE49-F238E27FC236}">
                  <a16:creationId xmlns:a16="http://schemas.microsoft.com/office/drawing/2014/main" id="{94E9ECDF-9190-42F3-6EC9-CFE9A974689F}"/>
                </a:ext>
              </a:extLst>
            </p:cNvPr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4373;p68">
              <a:extLst>
                <a:ext uri="{FF2B5EF4-FFF2-40B4-BE49-F238E27FC236}">
                  <a16:creationId xmlns:a16="http://schemas.microsoft.com/office/drawing/2014/main" id="{B4C57E70-BBE4-A34A-BB35-4A14E770F682}"/>
                </a:ext>
              </a:extLst>
            </p:cNvPr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4374;p68">
              <a:extLst>
                <a:ext uri="{FF2B5EF4-FFF2-40B4-BE49-F238E27FC236}">
                  <a16:creationId xmlns:a16="http://schemas.microsoft.com/office/drawing/2014/main" id="{9CCF4B01-98E7-0498-688B-B84AA5506EA6}"/>
                </a:ext>
              </a:extLst>
            </p:cNvPr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4375;p68">
              <a:extLst>
                <a:ext uri="{FF2B5EF4-FFF2-40B4-BE49-F238E27FC236}">
                  <a16:creationId xmlns:a16="http://schemas.microsoft.com/office/drawing/2014/main" id="{ACBB13A4-0A55-9DFB-721E-9425C7C3E69E}"/>
                </a:ext>
              </a:extLst>
            </p:cNvPr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4376;p68">
              <a:extLst>
                <a:ext uri="{FF2B5EF4-FFF2-40B4-BE49-F238E27FC236}">
                  <a16:creationId xmlns:a16="http://schemas.microsoft.com/office/drawing/2014/main" id="{FB8D59AA-6E29-E8C6-7D28-DA01A62CF48C}"/>
                </a:ext>
              </a:extLst>
            </p:cNvPr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4377;p68">
              <a:extLst>
                <a:ext uri="{FF2B5EF4-FFF2-40B4-BE49-F238E27FC236}">
                  <a16:creationId xmlns:a16="http://schemas.microsoft.com/office/drawing/2014/main" id="{E6B2298B-0C62-2F37-F93E-379BD05FD073}"/>
                </a:ext>
              </a:extLst>
            </p:cNvPr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4378;p68">
              <a:extLst>
                <a:ext uri="{FF2B5EF4-FFF2-40B4-BE49-F238E27FC236}">
                  <a16:creationId xmlns:a16="http://schemas.microsoft.com/office/drawing/2014/main" id="{1176D5E7-8CAC-3546-E26E-92C4EA8DDCC8}"/>
                </a:ext>
              </a:extLst>
            </p:cNvPr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4379;p68">
              <a:extLst>
                <a:ext uri="{FF2B5EF4-FFF2-40B4-BE49-F238E27FC236}">
                  <a16:creationId xmlns:a16="http://schemas.microsoft.com/office/drawing/2014/main" id="{DAA5E6F8-8492-DBC9-37FC-B98AD7DC4FE7}"/>
                </a:ext>
              </a:extLst>
            </p:cNvPr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4380;p68">
              <a:extLst>
                <a:ext uri="{FF2B5EF4-FFF2-40B4-BE49-F238E27FC236}">
                  <a16:creationId xmlns:a16="http://schemas.microsoft.com/office/drawing/2014/main" id="{62C2203A-7840-EFED-014B-FD16ED05CD66}"/>
                </a:ext>
              </a:extLst>
            </p:cNvPr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4381;p68">
              <a:extLst>
                <a:ext uri="{FF2B5EF4-FFF2-40B4-BE49-F238E27FC236}">
                  <a16:creationId xmlns:a16="http://schemas.microsoft.com/office/drawing/2014/main" id="{913DD6B9-5EB5-792A-1F8D-DE38804A44AD}"/>
                </a:ext>
              </a:extLst>
            </p:cNvPr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4382;p68">
              <a:extLst>
                <a:ext uri="{FF2B5EF4-FFF2-40B4-BE49-F238E27FC236}">
                  <a16:creationId xmlns:a16="http://schemas.microsoft.com/office/drawing/2014/main" id="{9E0DE7F4-4743-637E-6A96-7863B5D1964A}"/>
                </a:ext>
              </a:extLst>
            </p:cNvPr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4383;p68">
              <a:extLst>
                <a:ext uri="{FF2B5EF4-FFF2-40B4-BE49-F238E27FC236}">
                  <a16:creationId xmlns:a16="http://schemas.microsoft.com/office/drawing/2014/main" id="{632A6533-3474-CFD9-CB1E-A5EB68EE91AA}"/>
                </a:ext>
              </a:extLst>
            </p:cNvPr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4384;p68">
              <a:extLst>
                <a:ext uri="{FF2B5EF4-FFF2-40B4-BE49-F238E27FC236}">
                  <a16:creationId xmlns:a16="http://schemas.microsoft.com/office/drawing/2014/main" id="{D3E7E415-2F7B-D741-3B05-BDD7677E9F10}"/>
                </a:ext>
              </a:extLst>
            </p:cNvPr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4385;p68">
              <a:extLst>
                <a:ext uri="{FF2B5EF4-FFF2-40B4-BE49-F238E27FC236}">
                  <a16:creationId xmlns:a16="http://schemas.microsoft.com/office/drawing/2014/main" id="{3C098272-C542-0CCC-56E0-73F9FA7D8E93}"/>
                </a:ext>
              </a:extLst>
            </p:cNvPr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4386;p68">
              <a:extLst>
                <a:ext uri="{FF2B5EF4-FFF2-40B4-BE49-F238E27FC236}">
                  <a16:creationId xmlns:a16="http://schemas.microsoft.com/office/drawing/2014/main" id="{EDE37961-548F-2B0F-62FE-FCE3C81FF702}"/>
                </a:ext>
              </a:extLst>
            </p:cNvPr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4387;p68">
              <a:extLst>
                <a:ext uri="{FF2B5EF4-FFF2-40B4-BE49-F238E27FC236}">
                  <a16:creationId xmlns:a16="http://schemas.microsoft.com/office/drawing/2014/main" id="{7A18F674-8ED3-67D2-5240-51781C083BD7}"/>
                </a:ext>
              </a:extLst>
            </p:cNvPr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4388;p68">
              <a:extLst>
                <a:ext uri="{FF2B5EF4-FFF2-40B4-BE49-F238E27FC236}">
                  <a16:creationId xmlns:a16="http://schemas.microsoft.com/office/drawing/2014/main" id="{02F34E28-1036-36BF-B29F-227158CF4A41}"/>
                </a:ext>
              </a:extLst>
            </p:cNvPr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4389;p68">
              <a:extLst>
                <a:ext uri="{FF2B5EF4-FFF2-40B4-BE49-F238E27FC236}">
                  <a16:creationId xmlns:a16="http://schemas.microsoft.com/office/drawing/2014/main" id="{38DDA0E0-5D98-448B-2CE1-AE17DD9120DD}"/>
                </a:ext>
              </a:extLst>
            </p:cNvPr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4390;p68">
              <a:extLst>
                <a:ext uri="{FF2B5EF4-FFF2-40B4-BE49-F238E27FC236}">
                  <a16:creationId xmlns:a16="http://schemas.microsoft.com/office/drawing/2014/main" id="{27A6D0D0-B6DE-AEA4-559D-B715A7913230}"/>
                </a:ext>
              </a:extLst>
            </p:cNvPr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4391;p68">
              <a:extLst>
                <a:ext uri="{FF2B5EF4-FFF2-40B4-BE49-F238E27FC236}">
                  <a16:creationId xmlns:a16="http://schemas.microsoft.com/office/drawing/2014/main" id="{16587C96-0225-8D8D-2369-9CCA35FBB88A}"/>
                </a:ext>
              </a:extLst>
            </p:cNvPr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4392;p68">
              <a:extLst>
                <a:ext uri="{FF2B5EF4-FFF2-40B4-BE49-F238E27FC236}">
                  <a16:creationId xmlns:a16="http://schemas.microsoft.com/office/drawing/2014/main" id="{D259DEAA-A22E-0EF7-4C8A-BB74E3DB46AF}"/>
                </a:ext>
              </a:extLst>
            </p:cNvPr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4393;p68">
              <a:extLst>
                <a:ext uri="{FF2B5EF4-FFF2-40B4-BE49-F238E27FC236}">
                  <a16:creationId xmlns:a16="http://schemas.microsoft.com/office/drawing/2014/main" id="{A78FC370-6F74-F367-0E39-39E60F0FC509}"/>
                </a:ext>
              </a:extLst>
            </p:cNvPr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4394;p68">
              <a:extLst>
                <a:ext uri="{FF2B5EF4-FFF2-40B4-BE49-F238E27FC236}">
                  <a16:creationId xmlns:a16="http://schemas.microsoft.com/office/drawing/2014/main" id="{34A8301D-A53B-D6D4-2266-110576FDD470}"/>
                </a:ext>
              </a:extLst>
            </p:cNvPr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4395;p68">
              <a:extLst>
                <a:ext uri="{FF2B5EF4-FFF2-40B4-BE49-F238E27FC236}">
                  <a16:creationId xmlns:a16="http://schemas.microsoft.com/office/drawing/2014/main" id="{B51E9D6B-1E7B-6907-BBBA-6A6169B6E734}"/>
                </a:ext>
              </a:extLst>
            </p:cNvPr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4396;p68">
              <a:extLst>
                <a:ext uri="{FF2B5EF4-FFF2-40B4-BE49-F238E27FC236}">
                  <a16:creationId xmlns:a16="http://schemas.microsoft.com/office/drawing/2014/main" id="{E963B240-6121-0B51-44B8-3D86A19D3C07}"/>
                </a:ext>
              </a:extLst>
            </p:cNvPr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4397;p68">
              <a:extLst>
                <a:ext uri="{FF2B5EF4-FFF2-40B4-BE49-F238E27FC236}">
                  <a16:creationId xmlns:a16="http://schemas.microsoft.com/office/drawing/2014/main" id="{9256D0ED-B72B-B836-AB65-78637F07CBD7}"/>
                </a:ext>
              </a:extLst>
            </p:cNvPr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4398;p68">
              <a:extLst>
                <a:ext uri="{FF2B5EF4-FFF2-40B4-BE49-F238E27FC236}">
                  <a16:creationId xmlns:a16="http://schemas.microsoft.com/office/drawing/2014/main" id="{76E0F7B7-7DE2-3976-D3C5-953F37E8C711}"/>
                </a:ext>
              </a:extLst>
            </p:cNvPr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4399;p68">
              <a:extLst>
                <a:ext uri="{FF2B5EF4-FFF2-40B4-BE49-F238E27FC236}">
                  <a16:creationId xmlns:a16="http://schemas.microsoft.com/office/drawing/2014/main" id="{46AF839B-503A-B4A1-6E6F-28E81A0F9E65}"/>
                </a:ext>
              </a:extLst>
            </p:cNvPr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4400;p68">
              <a:extLst>
                <a:ext uri="{FF2B5EF4-FFF2-40B4-BE49-F238E27FC236}">
                  <a16:creationId xmlns:a16="http://schemas.microsoft.com/office/drawing/2014/main" id="{D4192CA7-1E2B-0EAE-B02D-2326DDE220DE}"/>
                </a:ext>
              </a:extLst>
            </p:cNvPr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4401;p68">
              <a:extLst>
                <a:ext uri="{FF2B5EF4-FFF2-40B4-BE49-F238E27FC236}">
                  <a16:creationId xmlns:a16="http://schemas.microsoft.com/office/drawing/2014/main" id="{8E18966F-64A6-4FCB-F375-C685283C8448}"/>
                </a:ext>
              </a:extLst>
            </p:cNvPr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4402;p68">
              <a:extLst>
                <a:ext uri="{FF2B5EF4-FFF2-40B4-BE49-F238E27FC236}">
                  <a16:creationId xmlns:a16="http://schemas.microsoft.com/office/drawing/2014/main" id="{3172814B-8352-EBC9-047C-A2D8B51336BF}"/>
                </a:ext>
              </a:extLst>
            </p:cNvPr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4403;p68">
              <a:extLst>
                <a:ext uri="{FF2B5EF4-FFF2-40B4-BE49-F238E27FC236}">
                  <a16:creationId xmlns:a16="http://schemas.microsoft.com/office/drawing/2014/main" id="{9322BF03-657B-F158-3145-19B3F3B46472}"/>
                </a:ext>
              </a:extLst>
            </p:cNvPr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4404;p68">
              <a:extLst>
                <a:ext uri="{FF2B5EF4-FFF2-40B4-BE49-F238E27FC236}">
                  <a16:creationId xmlns:a16="http://schemas.microsoft.com/office/drawing/2014/main" id="{333EBE54-D12A-06E0-E2E0-F8EEA065A6A8}"/>
                </a:ext>
              </a:extLst>
            </p:cNvPr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4405;p68">
              <a:extLst>
                <a:ext uri="{FF2B5EF4-FFF2-40B4-BE49-F238E27FC236}">
                  <a16:creationId xmlns:a16="http://schemas.microsoft.com/office/drawing/2014/main" id="{E4755EDE-F62B-B4CF-17E4-E49ECBF21D2C}"/>
                </a:ext>
              </a:extLst>
            </p:cNvPr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4406;p68">
              <a:extLst>
                <a:ext uri="{FF2B5EF4-FFF2-40B4-BE49-F238E27FC236}">
                  <a16:creationId xmlns:a16="http://schemas.microsoft.com/office/drawing/2014/main" id="{585EC26F-B3DF-E335-2614-3A1FF9239CAF}"/>
                </a:ext>
              </a:extLst>
            </p:cNvPr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4407;p68">
              <a:extLst>
                <a:ext uri="{FF2B5EF4-FFF2-40B4-BE49-F238E27FC236}">
                  <a16:creationId xmlns:a16="http://schemas.microsoft.com/office/drawing/2014/main" id="{54632317-5DD8-7DE6-7E68-23BB9087DE71}"/>
                </a:ext>
              </a:extLst>
            </p:cNvPr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4408;p68">
              <a:extLst>
                <a:ext uri="{FF2B5EF4-FFF2-40B4-BE49-F238E27FC236}">
                  <a16:creationId xmlns:a16="http://schemas.microsoft.com/office/drawing/2014/main" id="{B42682A2-7D75-24DA-56CC-16FD07817F86}"/>
                </a:ext>
              </a:extLst>
            </p:cNvPr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4409;p68">
              <a:extLst>
                <a:ext uri="{FF2B5EF4-FFF2-40B4-BE49-F238E27FC236}">
                  <a16:creationId xmlns:a16="http://schemas.microsoft.com/office/drawing/2014/main" id="{5B8AA1D0-19B9-DA12-97EA-44F9C6A1EE0E}"/>
                </a:ext>
              </a:extLst>
            </p:cNvPr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4410;p68">
              <a:extLst>
                <a:ext uri="{FF2B5EF4-FFF2-40B4-BE49-F238E27FC236}">
                  <a16:creationId xmlns:a16="http://schemas.microsoft.com/office/drawing/2014/main" id="{10453671-660D-D57F-1AEA-D70AAE643392}"/>
                </a:ext>
              </a:extLst>
            </p:cNvPr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4411;p68">
              <a:extLst>
                <a:ext uri="{FF2B5EF4-FFF2-40B4-BE49-F238E27FC236}">
                  <a16:creationId xmlns:a16="http://schemas.microsoft.com/office/drawing/2014/main" id="{D6DD8462-1D50-4C35-9327-ED6975E1E267}"/>
                </a:ext>
              </a:extLst>
            </p:cNvPr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4412;p68">
              <a:extLst>
                <a:ext uri="{FF2B5EF4-FFF2-40B4-BE49-F238E27FC236}">
                  <a16:creationId xmlns:a16="http://schemas.microsoft.com/office/drawing/2014/main" id="{49E586A9-E01B-D562-CE75-D19D8DF696C8}"/>
                </a:ext>
              </a:extLst>
            </p:cNvPr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4413;p68">
              <a:extLst>
                <a:ext uri="{FF2B5EF4-FFF2-40B4-BE49-F238E27FC236}">
                  <a16:creationId xmlns:a16="http://schemas.microsoft.com/office/drawing/2014/main" id="{827EAA57-4E3A-712F-1D29-77E7D40688B1}"/>
                </a:ext>
              </a:extLst>
            </p:cNvPr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4414;p68">
              <a:extLst>
                <a:ext uri="{FF2B5EF4-FFF2-40B4-BE49-F238E27FC236}">
                  <a16:creationId xmlns:a16="http://schemas.microsoft.com/office/drawing/2014/main" id="{249DA618-F1BF-3DD1-F9F5-0AE181055B25}"/>
                </a:ext>
              </a:extLst>
            </p:cNvPr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4415;p68">
              <a:extLst>
                <a:ext uri="{FF2B5EF4-FFF2-40B4-BE49-F238E27FC236}">
                  <a16:creationId xmlns:a16="http://schemas.microsoft.com/office/drawing/2014/main" id="{5B9AE53C-44F8-76F6-FF36-A5F9B1C47C56}"/>
                </a:ext>
              </a:extLst>
            </p:cNvPr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4416;p68">
              <a:extLst>
                <a:ext uri="{FF2B5EF4-FFF2-40B4-BE49-F238E27FC236}">
                  <a16:creationId xmlns:a16="http://schemas.microsoft.com/office/drawing/2014/main" id="{EC245AD5-7DD8-80D8-5D35-7E265E7F160E}"/>
                </a:ext>
              </a:extLst>
            </p:cNvPr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4417;p68">
              <a:extLst>
                <a:ext uri="{FF2B5EF4-FFF2-40B4-BE49-F238E27FC236}">
                  <a16:creationId xmlns:a16="http://schemas.microsoft.com/office/drawing/2014/main" id="{3488EC43-0E35-099F-BC20-3AA7A5643583}"/>
                </a:ext>
              </a:extLst>
            </p:cNvPr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4418;p68">
              <a:extLst>
                <a:ext uri="{FF2B5EF4-FFF2-40B4-BE49-F238E27FC236}">
                  <a16:creationId xmlns:a16="http://schemas.microsoft.com/office/drawing/2014/main" id="{3FFE6017-8909-520F-1DBC-66FA858D2E80}"/>
                </a:ext>
              </a:extLst>
            </p:cNvPr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4419;p68">
              <a:extLst>
                <a:ext uri="{FF2B5EF4-FFF2-40B4-BE49-F238E27FC236}">
                  <a16:creationId xmlns:a16="http://schemas.microsoft.com/office/drawing/2014/main" id="{1093E74C-189C-7907-1620-A200007B883B}"/>
                </a:ext>
              </a:extLst>
            </p:cNvPr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4420;p68">
              <a:extLst>
                <a:ext uri="{FF2B5EF4-FFF2-40B4-BE49-F238E27FC236}">
                  <a16:creationId xmlns:a16="http://schemas.microsoft.com/office/drawing/2014/main" id="{4C7E9D5F-5CC2-8E6B-F43A-F3726B0F28C8}"/>
                </a:ext>
              </a:extLst>
            </p:cNvPr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4421;p68">
              <a:extLst>
                <a:ext uri="{FF2B5EF4-FFF2-40B4-BE49-F238E27FC236}">
                  <a16:creationId xmlns:a16="http://schemas.microsoft.com/office/drawing/2014/main" id="{06AE3AE1-3B5C-35CC-F60B-320BE2F8916A}"/>
                </a:ext>
              </a:extLst>
            </p:cNvPr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4422;p68">
              <a:extLst>
                <a:ext uri="{FF2B5EF4-FFF2-40B4-BE49-F238E27FC236}">
                  <a16:creationId xmlns:a16="http://schemas.microsoft.com/office/drawing/2014/main" id="{58A743B0-5952-FA08-15EA-0DC3CE8FDC7C}"/>
                </a:ext>
              </a:extLst>
            </p:cNvPr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4423;p68">
              <a:extLst>
                <a:ext uri="{FF2B5EF4-FFF2-40B4-BE49-F238E27FC236}">
                  <a16:creationId xmlns:a16="http://schemas.microsoft.com/office/drawing/2014/main" id="{46C2895E-FE16-9A0C-1EEC-01A42F8B7E05}"/>
                </a:ext>
              </a:extLst>
            </p:cNvPr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4424;p68">
              <a:extLst>
                <a:ext uri="{FF2B5EF4-FFF2-40B4-BE49-F238E27FC236}">
                  <a16:creationId xmlns:a16="http://schemas.microsoft.com/office/drawing/2014/main" id="{41706EC8-7022-A76F-AA01-2F97347FB295}"/>
                </a:ext>
              </a:extLst>
            </p:cNvPr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4425;p68">
              <a:extLst>
                <a:ext uri="{FF2B5EF4-FFF2-40B4-BE49-F238E27FC236}">
                  <a16:creationId xmlns:a16="http://schemas.microsoft.com/office/drawing/2014/main" id="{D8327665-170B-97BF-5A78-327185E48A72}"/>
                </a:ext>
              </a:extLst>
            </p:cNvPr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4426;p68">
              <a:extLst>
                <a:ext uri="{FF2B5EF4-FFF2-40B4-BE49-F238E27FC236}">
                  <a16:creationId xmlns:a16="http://schemas.microsoft.com/office/drawing/2014/main" id="{07953C10-529D-71DA-8BAB-F8B391D41E14}"/>
                </a:ext>
              </a:extLst>
            </p:cNvPr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4427;p68">
              <a:extLst>
                <a:ext uri="{FF2B5EF4-FFF2-40B4-BE49-F238E27FC236}">
                  <a16:creationId xmlns:a16="http://schemas.microsoft.com/office/drawing/2014/main" id="{4AD07A16-342D-32B5-0DD9-9D57A5481F43}"/>
                </a:ext>
              </a:extLst>
            </p:cNvPr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4428;p68">
              <a:extLst>
                <a:ext uri="{FF2B5EF4-FFF2-40B4-BE49-F238E27FC236}">
                  <a16:creationId xmlns:a16="http://schemas.microsoft.com/office/drawing/2014/main" id="{010B976A-502D-DE26-AE0F-96C824D0A48F}"/>
                </a:ext>
              </a:extLst>
            </p:cNvPr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4429;p68">
              <a:extLst>
                <a:ext uri="{FF2B5EF4-FFF2-40B4-BE49-F238E27FC236}">
                  <a16:creationId xmlns:a16="http://schemas.microsoft.com/office/drawing/2014/main" id="{AB2AC947-E060-D751-946D-1DB9F8437081}"/>
                </a:ext>
              </a:extLst>
            </p:cNvPr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4430;p68">
              <a:extLst>
                <a:ext uri="{FF2B5EF4-FFF2-40B4-BE49-F238E27FC236}">
                  <a16:creationId xmlns:a16="http://schemas.microsoft.com/office/drawing/2014/main" id="{599CBE4B-78B4-1AEA-A48E-5A66FA5CE961}"/>
                </a:ext>
              </a:extLst>
            </p:cNvPr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4431;p68">
              <a:extLst>
                <a:ext uri="{FF2B5EF4-FFF2-40B4-BE49-F238E27FC236}">
                  <a16:creationId xmlns:a16="http://schemas.microsoft.com/office/drawing/2014/main" id="{D8B65653-E5EE-FA1C-6F52-5B2C3849A393}"/>
                </a:ext>
              </a:extLst>
            </p:cNvPr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4432;p68">
              <a:extLst>
                <a:ext uri="{FF2B5EF4-FFF2-40B4-BE49-F238E27FC236}">
                  <a16:creationId xmlns:a16="http://schemas.microsoft.com/office/drawing/2014/main" id="{174D8B8F-8C86-19F6-9286-2F959AD15A6E}"/>
                </a:ext>
              </a:extLst>
            </p:cNvPr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4433;p68">
              <a:extLst>
                <a:ext uri="{FF2B5EF4-FFF2-40B4-BE49-F238E27FC236}">
                  <a16:creationId xmlns:a16="http://schemas.microsoft.com/office/drawing/2014/main" id="{D1258B7C-0AAD-DF56-CC52-4EC1BA1A96BF}"/>
                </a:ext>
              </a:extLst>
            </p:cNvPr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4434;p68">
              <a:extLst>
                <a:ext uri="{FF2B5EF4-FFF2-40B4-BE49-F238E27FC236}">
                  <a16:creationId xmlns:a16="http://schemas.microsoft.com/office/drawing/2014/main" id="{DD56F983-A98A-0EB1-8709-9460EFCBCD1D}"/>
                </a:ext>
              </a:extLst>
            </p:cNvPr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4435;p68">
              <a:extLst>
                <a:ext uri="{FF2B5EF4-FFF2-40B4-BE49-F238E27FC236}">
                  <a16:creationId xmlns:a16="http://schemas.microsoft.com/office/drawing/2014/main" id="{8F16FF8C-79A4-9277-812B-1D9F52538ECF}"/>
                </a:ext>
              </a:extLst>
            </p:cNvPr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4436;p68">
              <a:extLst>
                <a:ext uri="{FF2B5EF4-FFF2-40B4-BE49-F238E27FC236}">
                  <a16:creationId xmlns:a16="http://schemas.microsoft.com/office/drawing/2014/main" id="{B89914CA-397A-10A9-39A5-15D239539D05}"/>
                </a:ext>
              </a:extLst>
            </p:cNvPr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4437;p68">
              <a:extLst>
                <a:ext uri="{FF2B5EF4-FFF2-40B4-BE49-F238E27FC236}">
                  <a16:creationId xmlns:a16="http://schemas.microsoft.com/office/drawing/2014/main" id="{DC1DD030-093B-E023-1FF3-CABF29E76662}"/>
                </a:ext>
              </a:extLst>
            </p:cNvPr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4438;p68">
              <a:extLst>
                <a:ext uri="{FF2B5EF4-FFF2-40B4-BE49-F238E27FC236}">
                  <a16:creationId xmlns:a16="http://schemas.microsoft.com/office/drawing/2014/main" id="{D1BAE289-7440-A965-8AA3-40279787821C}"/>
                </a:ext>
              </a:extLst>
            </p:cNvPr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4439;p68">
              <a:extLst>
                <a:ext uri="{FF2B5EF4-FFF2-40B4-BE49-F238E27FC236}">
                  <a16:creationId xmlns:a16="http://schemas.microsoft.com/office/drawing/2014/main" id="{7DC657D1-7C1E-E562-D5CA-A3BFC76EA031}"/>
                </a:ext>
              </a:extLst>
            </p:cNvPr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4440;p68">
              <a:extLst>
                <a:ext uri="{FF2B5EF4-FFF2-40B4-BE49-F238E27FC236}">
                  <a16:creationId xmlns:a16="http://schemas.microsoft.com/office/drawing/2014/main" id="{482975AC-D43B-88EC-9713-1E2ECE589AA7}"/>
                </a:ext>
              </a:extLst>
            </p:cNvPr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4441;p68">
              <a:extLst>
                <a:ext uri="{FF2B5EF4-FFF2-40B4-BE49-F238E27FC236}">
                  <a16:creationId xmlns:a16="http://schemas.microsoft.com/office/drawing/2014/main" id="{58CCF4C2-385B-1B8A-7759-1299AB296D2F}"/>
                </a:ext>
              </a:extLst>
            </p:cNvPr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4442;p68">
              <a:extLst>
                <a:ext uri="{FF2B5EF4-FFF2-40B4-BE49-F238E27FC236}">
                  <a16:creationId xmlns:a16="http://schemas.microsoft.com/office/drawing/2014/main" id="{D2477DD9-0E0B-1811-188F-9A5F9CFD627A}"/>
                </a:ext>
              </a:extLst>
            </p:cNvPr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4443;p68">
              <a:extLst>
                <a:ext uri="{FF2B5EF4-FFF2-40B4-BE49-F238E27FC236}">
                  <a16:creationId xmlns:a16="http://schemas.microsoft.com/office/drawing/2014/main" id="{45B9A5E4-1C7D-67C9-A419-B69C6E7C5B50}"/>
                </a:ext>
              </a:extLst>
            </p:cNvPr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4444;p68">
              <a:extLst>
                <a:ext uri="{FF2B5EF4-FFF2-40B4-BE49-F238E27FC236}">
                  <a16:creationId xmlns:a16="http://schemas.microsoft.com/office/drawing/2014/main" id="{9DF88E22-B934-2292-2E29-5CDA2A20BBED}"/>
                </a:ext>
              </a:extLst>
            </p:cNvPr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4445;p68">
              <a:extLst>
                <a:ext uri="{FF2B5EF4-FFF2-40B4-BE49-F238E27FC236}">
                  <a16:creationId xmlns:a16="http://schemas.microsoft.com/office/drawing/2014/main" id="{2DA64ECC-9A58-609E-52E2-2C5B63DC0C26}"/>
                </a:ext>
              </a:extLst>
            </p:cNvPr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4446;p68">
              <a:extLst>
                <a:ext uri="{FF2B5EF4-FFF2-40B4-BE49-F238E27FC236}">
                  <a16:creationId xmlns:a16="http://schemas.microsoft.com/office/drawing/2014/main" id="{EF93A3DF-F6E0-B5F3-6A59-C6BF8E81E524}"/>
                </a:ext>
              </a:extLst>
            </p:cNvPr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4447;p68">
              <a:extLst>
                <a:ext uri="{FF2B5EF4-FFF2-40B4-BE49-F238E27FC236}">
                  <a16:creationId xmlns:a16="http://schemas.microsoft.com/office/drawing/2014/main" id="{5662385C-7CC6-8069-FE38-3E6C9F5380D1}"/>
                </a:ext>
              </a:extLst>
            </p:cNvPr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4448;p68">
              <a:extLst>
                <a:ext uri="{FF2B5EF4-FFF2-40B4-BE49-F238E27FC236}">
                  <a16:creationId xmlns:a16="http://schemas.microsoft.com/office/drawing/2014/main" id="{05213F18-D1D1-67BA-09C5-90FEFA364101}"/>
                </a:ext>
              </a:extLst>
            </p:cNvPr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4449;p68">
              <a:extLst>
                <a:ext uri="{FF2B5EF4-FFF2-40B4-BE49-F238E27FC236}">
                  <a16:creationId xmlns:a16="http://schemas.microsoft.com/office/drawing/2014/main" id="{C8CC6333-3258-DA44-324B-19B46552EFF1}"/>
                </a:ext>
              </a:extLst>
            </p:cNvPr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4450;p68">
              <a:extLst>
                <a:ext uri="{FF2B5EF4-FFF2-40B4-BE49-F238E27FC236}">
                  <a16:creationId xmlns:a16="http://schemas.microsoft.com/office/drawing/2014/main" id="{2D2F5765-A9AE-1011-2568-E3C3FA713DA0}"/>
                </a:ext>
              </a:extLst>
            </p:cNvPr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4451;p68">
              <a:extLst>
                <a:ext uri="{FF2B5EF4-FFF2-40B4-BE49-F238E27FC236}">
                  <a16:creationId xmlns:a16="http://schemas.microsoft.com/office/drawing/2014/main" id="{AC009ADB-C39D-9E5B-8012-1624CCE927A1}"/>
                </a:ext>
              </a:extLst>
            </p:cNvPr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4452;p68">
              <a:extLst>
                <a:ext uri="{FF2B5EF4-FFF2-40B4-BE49-F238E27FC236}">
                  <a16:creationId xmlns:a16="http://schemas.microsoft.com/office/drawing/2014/main" id="{C34C2161-F8CC-591B-2B51-B74EB73B7FC8}"/>
                </a:ext>
              </a:extLst>
            </p:cNvPr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4453;p68">
              <a:extLst>
                <a:ext uri="{FF2B5EF4-FFF2-40B4-BE49-F238E27FC236}">
                  <a16:creationId xmlns:a16="http://schemas.microsoft.com/office/drawing/2014/main" id="{FA4387E4-CA44-0063-6D21-3A5859AD87C2}"/>
                </a:ext>
              </a:extLst>
            </p:cNvPr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4454;p68">
              <a:extLst>
                <a:ext uri="{FF2B5EF4-FFF2-40B4-BE49-F238E27FC236}">
                  <a16:creationId xmlns:a16="http://schemas.microsoft.com/office/drawing/2014/main" id="{BB8A4F1D-141C-A5F4-391E-CDF432B7F734}"/>
                </a:ext>
              </a:extLst>
            </p:cNvPr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4455;p68">
              <a:extLst>
                <a:ext uri="{FF2B5EF4-FFF2-40B4-BE49-F238E27FC236}">
                  <a16:creationId xmlns:a16="http://schemas.microsoft.com/office/drawing/2014/main" id="{DBA53E28-8C00-2922-5C88-0C21334966C5}"/>
                </a:ext>
              </a:extLst>
            </p:cNvPr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4456;p68">
              <a:extLst>
                <a:ext uri="{FF2B5EF4-FFF2-40B4-BE49-F238E27FC236}">
                  <a16:creationId xmlns:a16="http://schemas.microsoft.com/office/drawing/2014/main" id="{4AC1A434-9071-7BE3-3F2D-3832E771CBF0}"/>
                </a:ext>
              </a:extLst>
            </p:cNvPr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4457;p68">
              <a:extLst>
                <a:ext uri="{FF2B5EF4-FFF2-40B4-BE49-F238E27FC236}">
                  <a16:creationId xmlns:a16="http://schemas.microsoft.com/office/drawing/2014/main" id="{F2C15FCE-47F8-BA43-A777-43038A3AB75A}"/>
                </a:ext>
              </a:extLst>
            </p:cNvPr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4458;p68">
              <a:extLst>
                <a:ext uri="{FF2B5EF4-FFF2-40B4-BE49-F238E27FC236}">
                  <a16:creationId xmlns:a16="http://schemas.microsoft.com/office/drawing/2014/main" id="{FEACF280-F3CF-EAD4-EF61-1AEF8366B51C}"/>
                </a:ext>
              </a:extLst>
            </p:cNvPr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4459;p68">
              <a:extLst>
                <a:ext uri="{FF2B5EF4-FFF2-40B4-BE49-F238E27FC236}">
                  <a16:creationId xmlns:a16="http://schemas.microsoft.com/office/drawing/2014/main" id="{CEC0AC2A-3591-4A09-185B-E66C313A328B}"/>
                </a:ext>
              </a:extLst>
            </p:cNvPr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4460;p68">
              <a:extLst>
                <a:ext uri="{FF2B5EF4-FFF2-40B4-BE49-F238E27FC236}">
                  <a16:creationId xmlns:a16="http://schemas.microsoft.com/office/drawing/2014/main" id="{8FAC1193-DC5A-6178-DF3B-46036B8CF7C6}"/>
                </a:ext>
              </a:extLst>
            </p:cNvPr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4461;p68">
              <a:extLst>
                <a:ext uri="{FF2B5EF4-FFF2-40B4-BE49-F238E27FC236}">
                  <a16:creationId xmlns:a16="http://schemas.microsoft.com/office/drawing/2014/main" id="{9EFCAD1C-BA79-01CF-D355-3023CEFCA225}"/>
                </a:ext>
              </a:extLst>
            </p:cNvPr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4462;p68">
              <a:extLst>
                <a:ext uri="{FF2B5EF4-FFF2-40B4-BE49-F238E27FC236}">
                  <a16:creationId xmlns:a16="http://schemas.microsoft.com/office/drawing/2014/main" id="{721D61CA-A1C4-80C3-83D2-3A0E54100694}"/>
                </a:ext>
              </a:extLst>
            </p:cNvPr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4463;p68">
              <a:extLst>
                <a:ext uri="{FF2B5EF4-FFF2-40B4-BE49-F238E27FC236}">
                  <a16:creationId xmlns:a16="http://schemas.microsoft.com/office/drawing/2014/main" id="{1AC3D4E5-17E9-98A3-D2A2-54750D26DA69}"/>
                </a:ext>
              </a:extLst>
            </p:cNvPr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4464;p68">
              <a:extLst>
                <a:ext uri="{FF2B5EF4-FFF2-40B4-BE49-F238E27FC236}">
                  <a16:creationId xmlns:a16="http://schemas.microsoft.com/office/drawing/2014/main" id="{13B34FEF-D3E0-272D-8637-60A882895B19}"/>
                </a:ext>
              </a:extLst>
            </p:cNvPr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4465;p68">
              <a:extLst>
                <a:ext uri="{FF2B5EF4-FFF2-40B4-BE49-F238E27FC236}">
                  <a16:creationId xmlns:a16="http://schemas.microsoft.com/office/drawing/2014/main" id="{8B3F3100-739F-91F2-3875-15A67CFEC48E}"/>
                </a:ext>
              </a:extLst>
            </p:cNvPr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4466;p68">
              <a:extLst>
                <a:ext uri="{FF2B5EF4-FFF2-40B4-BE49-F238E27FC236}">
                  <a16:creationId xmlns:a16="http://schemas.microsoft.com/office/drawing/2014/main" id="{9A9FACE6-A4FA-9D27-E322-3DA7B58CBF5B}"/>
                </a:ext>
              </a:extLst>
            </p:cNvPr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4467;p68">
              <a:extLst>
                <a:ext uri="{FF2B5EF4-FFF2-40B4-BE49-F238E27FC236}">
                  <a16:creationId xmlns:a16="http://schemas.microsoft.com/office/drawing/2014/main" id="{8AAC47D7-4A2C-7661-B17B-DB3E3C56141C}"/>
                </a:ext>
              </a:extLst>
            </p:cNvPr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4468;p68">
              <a:extLst>
                <a:ext uri="{FF2B5EF4-FFF2-40B4-BE49-F238E27FC236}">
                  <a16:creationId xmlns:a16="http://schemas.microsoft.com/office/drawing/2014/main" id="{6263420B-1A32-0908-50A7-1BE81DEB96E3}"/>
                </a:ext>
              </a:extLst>
            </p:cNvPr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4469;p68">
              <a:extLst>
                <a:ext uri="{FF2B5EF4-FFF2-40B4-BE49-F238E27FC236}">
                  <a16:creationId xmlns:a16="http://schemas.microsoft.com/office/drawing/2014/main" id="{254508FA-D209-EE6A-9FCE-4F849AA4203D}"/>
                </a:ext>
              </a:extLst>
            </p:cNvPr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4470;p68">
              <a:extLst>
                <a:ext uri="{FF2B5EF4-FFF2-40B4-BE49-F238E27FC236}">
                  <a16:creationId xmlns:a16="http://schemas.microsoft.com/office/drawing/2014/main" id="{BD59C73B-AFD7-CDA6-50B3-978732B53056}"/>
                </a:ext>
              </a:extLst>
            </p:cNvPr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4471;p68">
              <a:extLst>
                <a:ext uri="{FF2B5EF4-FFF2-40B4-BE49-F238E27FC236}">
                  <a16:creationId xmlns:a16="http://schemas.microsoft.com/office/drawing/2014/main" id="{CFC664EB-25FA-BEB7-BBC4-3042538F493B}"/>
                </a:ext>
              </a:extLst>
            </p:cNvPr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4472;p68">
              <a:extLst>
                <a:ext uri="{FF2B5EF4-FFF2-40B4-BE49-F238E27FC236}">
                  <a16:creationId xmlns:a16="http://schemas.microsoft.com/office/drawing/2014/main" id="{F5D8A21F-A812-930A-0958-7A0AE1AD79FF}"/>
                </a:ext>
              </a:extLst>
            </p:cNvPr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4473;p68">
              <a:extLst>
                <a:ext uri="{FF2B5EF4-FFF2-40B4-BE49-F238E27FC236}">
                  <a16:creationId xmlns:a16="http://schemas.microsoft.com/office/drawing/2014/main" id="{2AF55042-423E-1239-C672-D62963E3F637}"/>
                </a:ext>
              </a:extLst>
            </p:cNvPr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4474;p68">
              <a:extLst>
                <a:ext uri="{FF2B5EF4-FFF2-40B4-BE49-F238E27FC236}">
                  <a16:creationId xmlns:a16="http://schemas.microsoft.com/office/drawing/2014/main" id="{5C072E13-C803-68E9-8791-51FB88CB5B22}"/>
                </a:ext>
              </a:extLst>
            </p:cNvPr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4475;p68">
              <a:extLst>
                <a:ext uri="{FF2B5EF4-FFF2-40B4-BE49-F238E27FC236}">
                  <a16:creationId xmlns:a16="http://schemas.microsoft.com/office/drawing/2014/main" id="{A2B8B8B7-A286-FF83-6EFA-D821F7B23F04}"/>
                </a:ext>
              </a:extLst>
            </p:cNvPr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4476;p68">
              <a:extLst>
                <a:ext uri="{FF2B5EF4-FFF2-40B4-BE49-F238E27FC236}">
                  <a16:creationId xmlns:a16="http://schemas.microsoft.com/office/drawing/2014/main" id="{45D244F6-2656-0FEF-94F9-0DB880367962}"/>
                </a:ext>
              </a:extLst>
            </p:cNvPr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4477;p68">
              <a:extLst>
                <a:ext uri="{FF2B5EF4-FFF2-40B4-BE49-F238E27FC236}">
                  <a16:creationId xmlns:a16="http://schemas.microsoft.com/office/drawing/2014/main" id="{CAFCFCC0-B4A9-A6C5-24B3-B0FA4CA7B511}"/>
                </a:ext>
              </a:extLst>
            </p:cNvPr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4478;p68">
              <a:extLst>
                <a:ext uri="{FF2B5EF4-FFF2-40B4-BE49-F238E27FC236}">
                  <a16:creationId xmlns:a16="http://schemas.microsoft.com/office/drawing/2014/main" id="{65A8F070-1680-52EA-6719-8A9D53E2D5A0}"/>
                </a:ext>
              </a:extLst>
            </p:cNvPr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4479;p68">
              <a:extLst>
                <a:ext uri="{FF2B5EF4-FFF2-40B4-BE49-F238E27FC236}">
                  <a16:creationId xmlns:a16="http://schemas.microsoft.com/office/drawing/2014/main" id="{0B47C35B-D531-8FE3-F923-A9A3A6178CA5}"/>
                </a:ext>
              </a:extLst>
            </p:cNvPr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4480;p68">
              <a:extLst>
                <a:ext uri="{FF2B5EF4-FFF2-40B4-BE49-F238E27FC236}">
                  <a16:creationId xmlns:a16="http://schemas.microsoft.com/office/drawing/2014/main" id="{B8FD5A86-5757-2B21-A7A0-71B0AAF4B9F3}"/>
                </a:ext>
              </a:extLst>
            </p:cNvPr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4481;p68">
              <a:extLst>
                <a:ext uri="{FF2B5EF4-FFF2-40B4-BE49-F238E27FC236}">
                  <a16:creationId xmlns:a16="http://schemas.microsoft.com/office/drawing/2014/main" id="{92FA6BE2-D880-11B0-8E2C-AF0096DB0DCF}"/>
                </a:ext>
              </a:extLst>
            </p:cNvPr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4482;p68">
              <a:extLst>
                <a:ext uri="{FF2B5EF4-FFF2-40B4-BE49-F238E27FC236}">
                  <a16:creationId xmlns:a16="http://schemas.microsoft.com/office/drawing/2014/main" id="{186FBF1F-5388-3F7B-AE6C-C2F24E81CB11}"/>
                </a:ext>
              </a:extLst>
            </p:cNvPr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4483;p68">
              <a:extLst>
                <a:ext uri="{FF2B5EF4-FFF2-40B4-BE49-F238E27FC236}">
                  <a16:creationId xmlns:a16="http://schemas.microsoft.com/office/drawing/2014/main" id="{8071EC14-C498-1EE3-631D-162E90C827D8}"/>
                </a:ext>
              </a:extLst>
            </p:cNvPr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4484;p68">
              <a:extLst>
                <a:ext uri="{FF2B5EF4-FFF2-40B4-BE49-F238E27FC236}">
                  <a16:creationId xmlns:a16="http://schemas.microsoft.com/office/drawing/2014/main" id="{CE8E625C-9AFE-490D-965F-337EB4B7D1CB}"/>
                </a:ext>
              </a:extLst>
            </p:cNvPr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4485;p68">
              <a:extLst>
                <a:ext uri="{FF2B5EF4-FFF2-40B4-BE49-F238E27FC236}">
                  <a16:creationId xmlns:a16="http://schemas.microsoft.com/office/drawing/2014/main" id="{1BA65327-E1B8-FF19-E2C9-4C362A4E6874}"/>
                </a:ext>
              </a:extLst>
            </p:cNvPr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4486;p68">
              <a:extLst>
                <a:ext uri="{FF2B5EF4-FFF2-40B4-BE49-F238E27FC236}">
                  <a16:creationId xmlns:a16="http://schemas.microsoft.com/office/drawing/2014/main" id="{A9F4BED6-6CB0-7B57-D521-6BBC4F68198C}"/>
                </a:ext>
              </a:extLst>
            </p:cNvPr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4487;p68">
              <a:extLst>
                <a:ext uri="{FF2B5EF4-FFF2-40B4-BE49-F238E27FC236}">
                  <a16:creationId xmlns:a16="http://schemas.microsoft.com/office/drawing/2014/main" id="{E92427B7-5F3D-E50A-C6BE-9D254B023545}"/>
                </a:ext>
              </a:extLst>
            </p:cNvPr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4488;p68">
              <a:extLst>
                <a:ext uri="{FF2B5EF4-FFF2-40B4-BE49-F238E27FC236}">
                  <a16:creationId xmlns:a16="http://schemas.microsoft.com/office/drawing/2014/main" id="{F9F0D225-46E3-8B7A-AE98-E3EC44435058}"/>
                </a:ext>
              </a:extLst>
            </p:cNvPr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4489;p68">
              <a:extLst>
                <a:ext uri="{FF2B5EF4-FFF2-40B4-BE49-F238E27FC236}">
                  <a16:creationId xmlns:a16="http://schemas.microsoft.com/office/drawing/2014/main" id="{3A1B7F59-58C1-06D8-5C17-1DB8F9309852}"/>
                </a:ext>
              </a:extLst>
            </p:cNvPr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4490;p68">
              <a:extLst>
                <a:ext uri="{FF2B5EF4-FFF2-40B4-BE49-F238E27FC236}">
                  <a16:creationId xmlns:a16="http://schemas.microsoft.com/office/drawing/2014/main" id="{576F30C6-9B01-2557-739B-C3F1005215F0}"/>
                </a:ext>
              </a:extLst>
            </p:cNvPr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4491;p68">
              <a:extLst>
                <a:ext uri="{FF2B5EF4-FFF2-40B4-BE49-F238E27FC236}">
                  <a16:creationId xmlns:a16="http://schemas.microsoft.com/office/drawing/2014/main" id="{33654E9B-20C3-EED7-5E4F-268961C6082E}"/>
                </a:ext>
              </a:extLst>
            </p:cNvPr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4492;p68">
              <a:extLst>
                <a:ext uri="{FF2B5EF4-FFF2-40B4-BE49-F238E27FC236}">
                  <a16:creationId xmlns:a16="http://schemas.microsoft.com/office/drawing/2014/main" id="{E420642E-9AB0-AB30-F36F-A6A687D4E100}"/>
                </a:ext>
              </a:extLst>
            </p:cNvPr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4493;p68">
              <a:extLst>
                <a:ext uri="{FF2B5EF4-FFF2-40B4-BE49-F238E27FC236}">
                  <a16:creationId xmlns:a16="http://schemas.microsoft.com/office/drawing/2014/main" id="{9F3FD29A-D424-B146-B2EC-D99EAB584FCF}"/>
                </a:ext>
              </a:extLst>
            </p:cNvPr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4494;p68">
              <a:extLst>
                <a:ext uri="{FF2B5EF4-FFF2-40B4-BE49-F238E27FC236}">
                  <a16:creationId xmlns:a16="http://schemas.microsoft.com/office/drawing/2014/main" id="{9F8C92CB-E542-244E-CF9D-ABFD3AFDF84B}"/>
                </a:ext>
              </a:extLst>
            </p:cNvPr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4495;p68">
              <a:extLst>
                <a:ext uri="{FF2B5EF4-FFF2-40B4-BE49-F238E27FC236}">
                  <a16:creationId xmlns:a16="http://schemas.microsoft.com/office/drawing/2014/main" id="{A2D7799C-976F-D584-6D98-FB2916FD34BD}"/>
                </a:ext>
              </a:extLst>
            </p:cNvPr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4496;p68">
              <a:extLst>
                <a:ext uri="{FF2B5EF4-FFF2-40B4-BE49-F238E27FC236}">
                  <a16:creationId xmlns:a16="http://schemas.microsoft.com/office/drawing/2014/main" id="{F1E66DED-DE37-5C56-7DA0-B8D0BA5EA3D4}"/>
                </a:ext>
              </a:extLst>
            </p:cNvPr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4497;p68">
              <a:extLst>
                <a:ext uri="{FF2B5EF4-FFF2-40B4-BE49-F238E27FC236}">
                  <a16:creationId xmlns:a16="http://schemas.microsoft.com/office/drawing/2014/main" id="{7D0268C4-7C4A-59AE-91AB-71D72BCDE56C}"/>
                </a:ext>
              </a:extLst>
            </p:cNvPr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4498;p68">
              <a:extLst>
                <a:ext uri="{FF2B5EF4-FFF2-40B4-BE49-F238E27FC236}">
                  <a16:creationId xmlns:a16="http://schemas.microsoft.com/office/drawing/2014/main" id="{7E17B901-8281-DB19-CDA1-FEC2DCB76ECB}"/>
                </a:ext>
              </a:extLst>
            </p:cNvPr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4499;p68">
              <a:extLst>
                <a:ext uri="{FF2B5EF4-FFF2-40B4-BE49-F238E27FC236}">
                  <a16:creationId xmlns:a16="http://schemas.microsoft.com/office/drawing/2014/main" id="{0420A75A-13B5-B8A7-49E9-37A8B79A7C8B}"/>
                </a:ext>
              </a:extLst>
            </p:cNvPr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4500;p68">
              <a:extLst>
                <a:ext uri="{FF2B5EF4-FFF2-40B4-BE49-F238E27FC236}">
                  <a16:creationId xmlns:a16="http://schemas.microsoft.com/office/drawing/2014/main" id="{F63C07B7-272A-3BCF-F2C5-7E3739AE2683}"/>
                </a:ext>
              </a:extLst>
            </p:cNvPr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4501;p68">
              <a:extLst>
                <a:ext uri="{FF2B5EF4-FFF2-40B4-BE49-F238E27FC236}">
                  <a16:creationId xmlns:a16="http://schemas.microsoft.com/office/drawing/2014/main" id="{7C1930BE-946A-F646-DC3F-6E5A1920D35F}"/>
                </a:ext>
              </a:extLst>
            </p:cNvPr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4502;p68">
              <a:extLst>
                <a:ext uri="{FF2B5EF4-FFF2-40B4-BE49-F238E27FC236}">
                  <a16:creationId xmlns:a16="http://schemas.microsoft.com/office/drawing/2014/main" id="{0DCBFDF0-0E9B-4758-98A3-46C50D4B5188}"/>
                </a:ext>
              </a:extLst>
            </p:cNvPr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4503;p68">
              <a:extLst>
                <a:ext uri="{FF2B5EF4-FFF2-40B4-BE49-F238E27FC236}">
                  <a16:creationId xmlns:a16="http://schemas.microsoft.com/office/drawing/2014/main" id="{93A17171-7D8C-B616-5082-C6C1A4E927E4}"/>
                </a:ext>
              </a:extLst>
            </p:cNvPr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4504;p68">
              <a:extLst>
                <a:ext uri="{FF2B5EF4-FFF2-40B4-BE49-F238E27FC236}">
                  <a16:creationId xmlns:a16="http://schemas.microsoft.com/office/drawing/2014/main" id="{3BF335E0-8E26-38F3-D9F6-1D1BE4B201D8}"/>
                </a:ext>
              </a:extLst>
            </p:cNvPr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4505;p68">
              <a:extLst>
                <a:ext uri="{FF2B5EF4-FFF2-40B4-BE49-F238E27FC236}">
                  <a16:creationId xmlns:a16="http://schemas.microsoft.com/office/drawing/2014/main" id="{EBB20674-18DE-9AEE-2483-3B0CCB930A63}"/>
                </a:ext>
              </a:extLst>
            </p:cNvPr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4506;p68">
              <a:extLst>
                <a:ext uri="{FF2B5EF4-FFF2-40B4-BE49-F238E27FC236}">
                  <a16:creationId xmlns:a16="http://schemas.microsoft.com/office/drawing/2014/main" id="{954C2668-0B47-E93C-99C4-1D611D55A72F}"/>
                </a:ext>
              </a:extLst>
            </p:cNvPr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4507;p68">
              <a:extLst>
                <a:ext uri="{FF2B5EF4-FFF2-40B4-BE49-F238E27FC236}">
                  <a16:creationId xmlns:a16="http://schemas.microsoft.com/office/drawing/2014/main" id="{B64103E1-750D-0C9F-7DD6-2DE0D6E3F26B}"/>
                </a:ext>
              </a:extLst>
            </p:cNvPr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4508;p68">
              <a:extLst>
                <a:ext uri="{FF2B5EF4-FFF2-40B4-BE49-F238E27FC236}">
                  <a16:creationId xmlns:a16="http://schemas.microsoft.com/office/drawing/2014/main" id="{FF1738F0-133C-1EE3-8CE8-776015F8FDFF}"/>
                </a:ext>
              </a:extLst>
            </p:cNvPr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4509;p68">
              <a:extLst>
                <a:ext uri="{FF2B5EF4-FFF2-40B4-BE49-F238E27FC236}">
                  <a16:creationId xmlns:a16="http://schemas.microsoft.com/office/drawing/2014/main" id="{87094D37-A94D-FB8E-6793-A9B990A1CEF8}"/>
                </a:ext>
              </a:extLst>
            </p:cNvPr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4510;p68">
              <a:extLst>
                <a:ext uri="{FF2B5EF4-FFF2-40B4-BE49-F238E27FC236}">
                  <a16:creationId xmlns:a16="http://schemas.microsoft.com/office/drawing/2014/main" id="{B12459DE-B9AC-2664-78CF-BB9B5DC6F749}"/>
                </a:ext>
              </a:extLst>
            </p:cNvPr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4511;p68">
              <a:extLst>
                <a:ext uri="{FF2B5EF4-FFF2-40B4-BE49-F238E27FC236}">
                  <a16:creationId xmlns:a16="http://schemas.microsoft.com/office/drawing/2014/main" id="{E1C41B96-AC41-6FA5-943B-EF7FB4F552F2}"/>
                </a:ext>
              </a:extLst>
            </p:cNvPr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4512;p68">
              <a:extLst>
                <a:ext uri="{FF2B5EF4-FFF2-40B4-BE49-F238E27FC236}">
                  <a16:creationId xmlns:a16="http://schemas.microsoft.com/office/drawing/2014/main" id="{E60B2F28-5BE9-0D5F-C614-A9FB5558CA22}"/>
                </a:ext>
              </a:extLst>
            </p:cNvPr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4513;p68">
              <a:extLst>
                <a:ext uri="{FF2B5EF4-FFF2-40B4-BE49-F238E27FC236}">
                  <a16:creationId xmlns:a16="http://schemas.microsoft.com/office/drawing/2014/main" id="{6567F7EE-64E5-4FCC-8239-55EA9531A2C6}"/>
                </a:ext>
              </a:extLst>
            </p:cNvPr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4514;p68">
              <a:extLst>
                <a:ext uri="{FF2B5EF4-FFF2-40B4-BE49-F238E27FC236}">
                  <a16:creationId xmlns:a16="http://schemas.microsoft.com/office/drawing/2014/main" id="{263ED457-2129-9110-B957-52CD2F8AD92B}"/>
                </a:ext>
              </a:extLst>
            </p:cNvPr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4515;p68">
              <a:extLst>
                <a:ext uri="{FF2B5EF4-FFF2-40B4-BE49-F238E27FC236}">
                  <a16:creationId xmlns:a16="http://schemas.microsoft.com/office/drawing/2014/main" id="{34337B7C-F0B5-F8DE-BAD3-E6E223502979}"/>
                </a:ext>
              </a:extLst>
            </p:cNvPr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4516;p68">
              <a:extLst>
                <a:ext uri="{FF2B5EF4-FFF2-40B4-BE49-F238E27FC236}">
                  <a16:creationId xmlns:a16="http://schemas.microsoft.com/office/drawing/2014/main" id="{0C98DE48-E565-8794-5F1B-B8C6A7137026}"/>
                </a:ext>
              </a:extLst>
            </p:cNvPr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4517;p68">
              <a:extLst>
                <a:ext uri="{FF2B5EF4-FFF2-40B4-BE49-F238E27FC236}">
                  <a16:creationId xmlns:a16="http://schemas.microsoft.com/office/drawing/2014/main" id="{0BAF061E-2B4C-567C-395B-3B8DF3F3D7F5}"/>
                </a:ext>
              </a:extLst>
            </p:cNvPr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4518;p68">
              <a:extLst>
                <a:ext uri="{FF2B5EF4-FFF2-40B4-BE49-F238E27FC236}">
                  <a16:creationId xmlns:a16="http://schemas.microsoft.com/office/drawing/2014/main" id="{EA2E2971-AE55-2157-D7A6-F6549891C3AB}"/>
                </a:ext>
              </a:extLst>
            </p:cNvPr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4519;p68">
              <a:extLst>
                <a:ext uri="{FF2B5EF4-FFF2-40B4-BE49-F238E27FC236}">
                  <a16:creationId xmlns:a16="http://schemas.microsoft.com/office/drawing/2014/main" id="{F6B8CFAD-72AA-F372-1FCC-A4B3825EBB0B}"/>
                </a:ext>
              </a:extLst>
            </p:cNvPr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4520;p68">
              <a:extLst>
                <a:ext uri="{FF2B5EF4-FFF2-40B4-BE49-F238E27FC236}">
                  <a16:creationId xmlns:a16="http://schemas.microsoft.com/office/drawing/2014/main" id="{CB79B199-0E48-6C21-AA7E-3ED1080B943E}"/>
                </a:ext>
              </a:extLst>
            </p:cNvPr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4521;p68">
              <a:extLst>
                <a:ext uri="{FF2B5EF4-FFF2-40B4-BE49-F238E27FC236}">
                  <a16:creationId xmlns:a16="http://schemas.microsoft.com/office/drawing/2014/main" id="{2315D794-218D-85E9-9CEC-0A47D7D7BB47}"/>
                </a:ext>
              </a:extLst>
            </p:cNvPr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4522;p68">
              <a:extLst>
                <a:ext uri="{FF2B5EF4-FFF2-40B4-BE49-F238E27FC236}">
                  <a16:creationId xmlns:a16="http://schemas.microsoft.com/office/drawing/2014/main" id="{74F25C60-DECA-05FD-81FA-53F39397F402}"/>
                </a:ext>
              </a:extLst>
            </p:cNvPr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4523;p68">
              <a:extLst>
                <a:ext uri="{FF2B5EF4-FFF2-40B4-BE49-F238E27FC236}">
                  <a16:creationId xmlns:a16="http://schemas.microsoft.com/office/drawing/2014/main" id="{0ADD0173-42E5-A06A-4A01-E35A26CE0472}"/>
                </a:ext>
              </a:extLst>
            </p:cNvPr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4524;p68">
              <a:extLst>
                <a:ext uri="{FF2B5EF4-FFF2-40B4-BE49-F238E27FC236}">
                  <a16:creationId xmlns:a16="http://schemas.microsoft.com/office/drawing/2014/main" id="{AFE08F94-A1B8-9D23-6894-D66434D24E9A}"/>
                </a:ext>
              </a:extLst>
            </p:cNvPr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4525;p68">
              <a:extLst>
                <a:ext uri="{FF2B5EF4-FFF2-40B4-BE49-F238E27FC236}">
                  <a16:creationId xmlns:a16="http://schemas.microsoft.com/office/drawing/2014/main" id="{9CD48F38-084C-8059-5E84-F4E7E5CAB7F5}"/>
                </a:ext>
              </a:extLst>
            </p:cNvPr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4526;p68">
              <a:extLst>
                <a:ext uri="{FF2B5EF4-FFF2-40B4-BE49-F238E27FC236}">
                  <a16:creationId xmlns:a16="http://schemas.microsoft.com/office/drawing/2014/main" id="{DEE4E6F2-AFC2-7FD1-CD3B-178357FB899D}"/>
                </a:ext>
              </a:extLst>
            </p:cNvPr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4527;p68">
              <a:extLst>
                <a:ext uri="{FF2B5EF4-FFF2-40B4-BE49-F238E27FC236}">
                  <a16:creationId xmlns:a16="http://schemas.microsoft.com/office/drawing/2014/main" id="{DC78C7C4-44B8-E9FF-9B12-905BCDF387B5}"/>
                </a:ext>
              </a:extLst>
            </p:cNvPr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4528;p68">
              <a:extLst>
                <a:ext uri="{FF2B5EF4-FFF2-40B4-BE49-F238E27FC236}">
                  <a16:creationId xmlns:a16="http://schemas.microsoft.com/office/drawing/2014/main" id="{110F8ABE-E009-18B7-01AB-3502C312E2FB}"/>
                </a:ext>
              </a:extLst>
            </p:cNvPr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4529;p68">
              <a:extLst>
                <a:ext uri="{FF2B5EF4-FFF2-40B4-BE49-F238E27FC236}">
                  <a16:creationId xmlns:a16="http://schemas.microsoft.com/office/drawing/2014/main" id="{771FAB7A-D838-8D55-73BE-70716BF63572}"/>
                </a:ext>
              </a:extLst>
            </p:cNvPr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4530;p68">
              <a:extLst>
                <a:ext uri="{FF2B5EF4-FFF2-40B4-BE49-F238E27FC236}">
                  <a16:creationId xmlns:a16="http://schemas.microsoft.com/office/drawing/2014/main" id="{F4AEC42F-BA66-66AB-F764-F65C80EB34E5}"/>
                </a:ext>
              </a:extLst>
            </p:cNvPr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4531;p68">
              <a:extLst>
                <a:ext uri="{FF2B5EF4-FFF2-40B4-BE49-F238E27FC236}">
                  <a16:creationId xmlns:a16="http://schemas.microsoft.com/office/drawing/2014/main" id="{6AA0DB1B-A917-C9B1-6DC3-66A682006753}"/>
                </a:ext>
              </a:extLst>
            </p:cNvPr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4532;p68">
              <a:extLst>
                <a:ext uri="{FF2B5EF4-FFF2-40B4-BE49-F238E27FC236}">
                  <a16:creationId xmlns:a16="http://schemas.microsoft.com/office/drawing/2014/main" id="{AE0D905B-FE5A-5B57-EAAA-0AC57466BD42}"/>
                </a:ext>
              </a:extLst>
            </p:cNvPr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4533;p68">
              <a:extLst>
                <a:ext uri="{FF2B5EF4-FFF2-40B4-BE49-F238E27FC236}">
                  <a16:creationId xmlns:a16="http://schemas.microsoft.com/office/drawing/2014/main" id="{932E9EEA-B324-3617-D912-5A1F14B0D62F}"/>
                </a:ext>
              </a:extLst>
            </p:cNvPr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4534;p68">
              <a:extLst>
                <a:ext uri="{FF2B5EF4-FFF2-40B4-BE49-F238E27FC236}">
                  <a16:creationId xmlns:a16="http://schemas.microsoft.com/office/drawing/2014/main" id="{388E545F-F849-1155-115A-965919764096}"/>
                </a:ext>
              </a:extLst>
            </p:cNvPr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4535;p68">
              <a:extLst>
                <a:ext uri="{FF2B5EF4-FFF2-40B4-BE49-F238E27FC236}">
                  <a16:creationId xmlns:a16="http://schemas.microsoft.com/office/drawing/2014/main" id="{916717AE-E8CD-9879-B5CF-DB1982F73693}"/>
                </a:ext>
              </a:extLst>
            </p:cNvPr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4536;p68">
              <a:extLst>
                <a:ext uri="{FF2B5EF4-FFF2-40B4-BE49-F238E27FC236}">
                  <a16:creationId xmlns:a16="http://schemas.microsoft.com/office/drawing/2014/main" id="{A5E7152A-E31A-8FF0-A9BA-C2F66A0D42F7}"/>
                </a:ext>
              </a:extLst>
            </p:cNvPr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4537;p68">
              <a:extLst>
                <a:ext uri="{FF2B5EF4-FFF2-40B4-BE49-F238E27FC236}">
                  <a16:creationId xmlns:a16="http://schemas.microsoft.com/office/drawing/2014/main" id="{24BA9726-7750-FECE-0657-DCE5D41A98C3}"/>
                </a:ext>
              </a:extLst>
            </p:cNvPr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4538;p68">
              <a:extLst>
                <a:ext uri="{FF2B5EF4-FFF2-40B4-BE49-F238E27FC236}">
                  <a16:creationId xmlns:a16="http://schemas.microsoft.com/office/drawing/2014/main" id="{58D35C74-FBE1-DF6E-460D-A6D212E49301}"/>
                </a:ext>
              </a:extLst>
            </p:cNvPr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4539;p68">
              <a:extLst>
                <a:ext uri="{FF2B5EF4-FFF2-40B4-BE49-F238E27FC236}">
                  <a16:creationId xmlns:a16="http://schemas.microsoft.com/office/drawing/2014/main" id="{C6A025CE-C4AF-6998-D888-EC12974C2656}"/>
                </a:ext>
              </a:extLst>
            </p:cNvPr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4540;p68">
              <a:extLst>
                <a:ext uri="{FF2B5EF4-FFF2-40B4-BE49-F238E27FC236}">
                  <a16:creationId xmlns:a16="http://schemas.microsoft.com/office/drawing/2014/main" id="{AD85CB24-2F4F-F38D-3287-535297DB8D4F}"/>
                </a:ext>
              </a:extLst>
            </p:cNvPr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4541;p68">
              <a:extLst>
                <a:ext uri="{FF2B5EF4-FFF2-40B4-BE49-F238E27FC236}">
                  <a16:creationId xmlns:a16="http://schemas.microsoft.com/office/drawing/2014/main" id="{A9D8ECD5-134A-4043-6EA8-E780FCB3FCD6}"/>
                </a:ext>
              </a:extLst>
            </p:cNvPr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4542;p68">
              <a:extLst>
                <a:ext uri="{FF2B5EF4-FFF2-40B4-BE49-F238E27FC236}">
                  <a16:creationId xmlns:a16="http://schemas.microsoft.com/office/drawing/2014/main" id="{52ECE3FD-5A3F-2D3B-2B2E-F7460701726E}"/>
                </a:ext>
              </a:extLst>
            </p:cNvPr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4543;p68">
              <a:extLst>
                <a:ext uri="{FF2B5EF4-FFF2-40B4-BE49-F238E27FC236}">
                  <a16:creationId xmlns:a16="http://schemas.microsoft.com/office/drawing/2014/main" id="{0301C373-0E7D-CD59-371E-7796B579AD7B}"/>
                </a:ext>
              </a:extLst>
            </p:cNvPr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4544;p68">
              <a:extLst>
                <a:ext uri="{FF2B5EF4-FFF2-40B4-BE49-F238E27FC236}">
                  <a16:creationId xmlns:a16="http://schemas.microsoft.com/office/drawing/2014/main" id="{6A62DCD4-E95E-7A3D-EBC6-03B98655BD41}"/>
                </a:ext>
              </a:extLst>
            </p:cNvPr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4545;p68">
              <a:extLst>
                <a:ext uri="{FF2B5EF4-FFF2-40B4-BE49-F238E27FC236}">
                  <a16:creationId xmlns:a16="http://schemas.microsoft.com/office/drawing/2014/main" id="{F53738A3-4D81-FACC-0FE2-AB17B43BAF4B}"/>
                </a:ext>
              </a:extLst>
            </p:cNvPr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4546;p68">
              <a:extLst>
                <a:ext uri="{FF2B5EF4-FFF2-40B4-BE49-F238E27FC236}">
                  <a16:creationId xmlns:a16="http://schemas.microsoft.com/office/drawing/2014/main" id="{DFAF41FC-D7C6-90AB-0D29-6886ECE720F7}"/>
                </a:ext>
              </a:extLst>
            </p:cNvPr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4547;p68">
              <a:extLst>
                <a:ext uri="{FF2B5EF4-FFF2-40B4-BE49-F238E27FC236}">
                  <a16:creationId xmlns:a16="http://schemas.microsoft.com/office/drawing/2014/main" id="{5CE83985-0275-52D7-0C05-B2433F452D0E}"/>
                </a:ext>
              </a:extLst>
            </p:cNvPr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4548;p68">
              <a:extLst>
                <a:ext uri="{FF2B5EF4-FFF2-40B4-BE49-F238E27FC236}">
                  <a16:creationId xmlns:a16="http://schemas.microsoft.com/office/drawing/2014/main" id="{8F09C051-F6F2-E6F8-77E2-2E84C65D52CB}"/>
                </a:ext>
              </a:extLst>
            </p:cNvPr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4549;p68">
              <a:extLst>
                <a:ext uri="{FF2B5EF4-FFF2-40B4-BE49-F238E27FC236}">
                  <a16:creationId xmlns:a16="http://schemas.microsoft.com/office/drawing/2014/main" id="{FEDF710B-68A4-FC2A-C82E-E9942F0FA8F6}"/>
                </a:ext>
              </a:extLst>
            </p:cNvPr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4550;p68">
              <a:extLst>
                <a:ext uri="{FF2B5EF4-FFF2-40B4-BE49-F238E27FC236}">
                  <a16:creationId xmlns:a16="http://schemas.microsoft.com/office/drawing/2014/main" id="{A73D18B1-433D-8C15-3F0D-708E014D1686}"/>
                </a:ext>
              </a:extLst>
            </p:cNvPr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4551;p68">
              <a:extLst>
                <a:ext uri="{FF2B5EF4-FFF2-40B4-BE49-F238E27FC236}">
                  <a16:creationId xmlns:a16="http://schemas.microsoft.com/office/drawing/2014/main" id="{EE5A1B94-A316-50AC-A408-8D251711ACFF}"/>
                </a:ext>
              </a:extLst>
            </p:cNvPr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4552;p68">
              <a:extLst>
                <a:ext uri="{FF2B5EF4-FFF2-40B4-BE49-F238E27FC236}">
                  <a16:creationId xmlns:a16="http://schemas.microsoft.com/office/drawing/2014/main" id="{33C31551-24E1-85DF-FCEB-C5336813A76C}"/>
                </a:ext>
              </a:extLst>
            </p:cNvPr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4553;p68">
              <a:extLst>
                <a:ext uri="{FF2B5EF4-FFF2-40B4-BE49-F238E27FC236}">
                  <a16:creationId xmlns:a16="http://schemas.microsoft.com/office/drawing/2014/main" id="{2635EE36-0236-2608-3A9D-C5E2125AC11E}"/>
                </a:ext>
              </a:extLst>
            </p:cNvPr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4554;p68">
              <a:extLst>
                <a:ext uri="{FF2B5EF4-FFF2-40B4-BE49-F238E27FC236}">
                  <a16:creationId xmlns:a16="http://schemas.microsoft.com/office/drawing/2014/main" id="{19687674-440F-71C0-4312-203677231161}"/>
                </a:ext>
              </a:extLst>
            </p:cNvPr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4555;p68">
              <a:extLst>
                <a:ext uri="{FF2B5EF4-FFF2-40B4-BE49-F238E27FC236}">
                  <a16:creationId xmlns:a16="http://schemas.microsoft.com/office/drawing/2014/main" id="{D11A52CC-9F1E-5B42-5BE3-AA5FB107E965}"/>
                </a:ext>
              </a:extLst>
            </p:cNvPr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4556;p68">
              <a:extLst>
                <a:ext uri="{FF2B5EF4-FFF2-40B4-BE49-F238E27FC236}">
                  <a16:creationId xmlns:a16="http://schemas.microsoft.com/office/drawing/2014/main" id="{B0794D60-16DD-95AB-9186-0980AC97BF0D}"/>
                </a:ext>
              </a:extLst>
            </p:cNvPr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4557;p68">
              <a:extLst>
                <a:ext uri="{FF2B5EF4-FFF2-40B4-BE49-F238E27FC236}">
                  <a16:creationId xmlns:a16="http://schemas.microsoft.com/office/drawing/2014/main" id="{87B5D853-B006-227C-E0B9-C4768782B2DB}"/>
                </a:ext>
              </a:extLst>
            </p:cNvPr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4558;p68">
              <a:extLst>
                <a:ext uri="{FF2B5EF4-FFF2-40B4-BE49-F238E27FC236}">
                  <a16:creationId xmlns:a16="http://schemas.microsoft.com/office/drawing/2014/main" id="{ADEECC17-E465-02DB-EE62-0EF6F99EF18C}"/>
                </a:ext>
              </a:extLst>
            </p:cNvPr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4559;p68">
              <a:extLst>
                <a:ext uri="{FF2B5EF4-FFF2-40B4-BE49-F238E27FC236}">
                  <a16:creationId xmlns:a16="http://schemas.microsoft.com/office/drawing/2014/main" id="{A132BED5-C9F7-0B0B-1CB7-2120D15E3F84}"/>
                </a:ext>
              </a:extLst>
            </p:cNvPr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4560;p68">
              <a:extLst>
                <a:ext uri="{FF2B5EF4-FFF2-40B4-BE49-F238E27FC236}">
                  <a16:creationId xmlns:a16="http://schemas.microsoft.com/office/drawing/2014/main" id="{3BD08D7C-4A62-89B8-DAC1-385B572854E5}"/>
                </a:ext>
              </a:extLst>
            </p:cNvPr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4561;p68">
              <a:extLst>
                <a:ext uri="{FF2B5EF4-FFF2-40B4-BE49-F238E27FC236}">
                  <a16:creationId xmlns:a16="http://schemas.microsoft.com/office/drawing/2014/main" id="{8557F672-C5B2-2881-974F-56CCEDFE6FA8}"/>
                </a:ext>
              </a:extLst>
            </p:cNvPr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4562;p68">
              <a:extLst>
                <a:ext uri="{FF2B5EF4-FFF2-40B4-BE49-F238E27FC236}">
                  <a16:creationId xmlns:a16="http://schemas.microsoft.com/office/drawing/2014/main" id="{EEBAFD26-E575-8375-3547-67F876C5CE48}"/>
                </a:ext>
              </a:extLst>
            </p:cNvPr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4563;p68">
              <a:extLst>
                <a:ext uri="{FF2B5EF4-FFF2-40B4-BE49-F238E27FC236}">
                  <a16:creationId xmlns:a16="http://schemas.microsoft.com/office/drawing/2014/main" id="{832604E1-E6E1-653D-827B-27F09B36614D}"/>
                </a:ext>
              </a:extLst>
            </p:cNvPr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4564;p68">
              <a:extLst>
                <a:ext uri="{FF2B5EF4-FFF2-40B4-BE49-F238E27FC236}">
                  <a16:creationId xmlns:a16="http://schemas.microsoft.com/office/drawing/2014/main" id="{620AB6A7-4A3B-3238-8A4C-F085992E8560}"/>
                </a:ext>
              </a:extLst>
            </p:cNvPr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4565;p68">
              <a:extLst>
                <a:ext uri="{FF2B5EF4-FFF2-40B4-BE49-F238E27FC236}">
                  <a16:creationId xmlns:a16="http://schemas.microsoft.com/office/drawing/2014/main" id="{8971A5CF-6B8F-9BA6-F389-5BD96DF9776E}"/>
                </a:ext>
              </a:extLst>
            </p:cNvPr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4566;p68">
              <a:extLst>
                <a:ext uri="{FF2B5EF4-FFF2-40B4-BE49-F238E27FC236}">
                  <a16:creationId xmlns:a16="http://schemas.microsoft.com/office/drawing/2014/main" id="{395C3091-B6BF-B538-9586-F72018B93B25}"/>
                </a:ext>
              </a:extLst>
            </p:cNvPr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4567;p68">
              <a:extLst>
                <a:ext uri="{FF2B5EF4-FFF2-40B4-BE49-F238E27FC236}">
                  <a16:creationId xmlns:a16="http://schemas.microsoft.com/office/drawing/2014/main" id="{1E1258E7-F1D3-4015-BDEE-46A82F5DB9FF}"/>
                </a:ext>
              </a:extLst>
            </p:cNvPr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4568;p68">
              <a:extLst>
                <a:ext uri="{FF2B5EF4-FFF2-40B4-BE49-F238E27FC236}">
                  <a16:creationId xmlns:a16="http://schemas.microsoft.com/office/drawing/2014/main" id="{A02664F6-F0A8-9C9A-D168-5145F6009D9A}"/>
                </a:ext>
              </a:extLst>
            </p:cNvPr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4569;p68">
              <a:extLst>
                <a:ext uri="{FF2B5EF4-FFF2-40B4-BE49-F238E27FC236}">
                  <a16:creationId xmlns:a16="http://schemas.microsoft.com/office/drawing/2014/main" id="{BC75EDC2-7C3D-0AE3-F915-2664272D6289}"/>
                </a:ext>
              </a:extLst>
            </p:cNvPr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4570;p68">
              <a:extLst>
                <a:ext uri="{FF2B5EF4-FFF2-40B4-BE49-F238E27FC236}">
                  <a16:creationId xmlns:a16="http://schemas.microsoft.com/office/drawing/2014/main" id="{64942F94-DE6B-51D0-C76F-906CE5CB75D2}"/>
                </a:ext>
              </a:extLst>
            </p:cNvPr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4571;p68">
              <a:extLst>
                <a:ext uri="{FF2B5EF4-FFF2-40B4-BE49-F238E27FC236}">
                  <a16:creationId xmlns:a16="http://schemas.microsoft.com/office/drawing/2014/main" id="{A3DF4AB9-255A-A89D-2A69-27A6A841E81E}"/>
                </a:ext>
              </a:extLst>
            </p:cNvPr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4572;p68">
              <a:extLst>
                <a:ext uri="{FF2B5EF4-FFF2-40B4-BE49-F238E27FC236}">
                  <a16:creationId xmlns:a16="http://schemas.microsoft.com/office/drawing/2014/main" id="{7DABA50E-1CC7-4E11-17F0-810C0E6C3334}"/>
                </a:ext>
              </a:extLst>
            </p:cNvPr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4573;p68">
              <a:extLst>
                <a:ext uri="{FF2B5EF4-FFF2-40B4-BE49-F238E27FC236}">
                  <a16:creationId xmlns:a16="http://schemas.microsoft.com/office/drawing/2014/main" id="{6BF94EEB-C694-09A7-075D-E79C16CDA657}"/>
                </a:ext>
              </a:extLst>
            </p:cNvPr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4574;p68">
              <a:extLst>
                <a:ext uri="{FF2B5EF4-FFF2-40B4-BE49-F238E27FC236}">
                  <a16:creationId xmlns:a16="http://schemas.microsoft.com/office/drawing/2014/main" id="{94F8E7F5-7288-503E-1C4C-BF055D19D3C6}"/>
                </a:ext>
              </a:extLst>
            </p:cNvPr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4575;p68">
              <a:extLst>
                <a:ext uri="{FF2B5EF4-FFF2-40B4-BE49-F238E27FC236}">
                  <a16:creationId xmlns:a16="http://schemas.microsoft.com/office/drawing/2014/main" id="{A357BFB6-2B42-C06A-6D96-B96FB3B456B4}"/>
                </a:ext>
              </a:extLst>
            </p:cNvPr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4576;p68">
              <a:extLst>
                <a:ext uri="{FF2B5EF4-FFF2-40B4-BE49-F238E27FC236}">
                  <a16:creationId xmlns:a16="http://schemas.microsoft.com/office/drawing/2014/main" id="{A26DFBB4-C507-1FAC-4965-52BE839FF54B}"/>
                </a:ext>
              </a:extLst>
            </p:cNvPr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4577;p68">
              <a:extLst>
                <a:ext uri="{FF2B5EF4-FFF2-40B4-BE49-F238E27FC236}">
                  <a16:creationId xmlns:a16="http://schemas.microsoft.com/office/drawing/2014/main" id="{7778CBBA-F1B9-1BDB-0AC0-20B9FDD12947}"/>
                </a:ext>
              </a:extLst>
            </p:cNvPr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4578;p68">
              <a:extLst>
                <a:ext uri="{FF2B5EF4-FFF2-40B4-BE49-F238E27FC236}">
                  <a16:creationId xmlns:a16="http://schemas.microsoft.com/office/drawing/2014/main" id="{7EE5D913-4658-A0E5-0042-7C6B6823E9A1}"/>
                </a:ext>
              </a:extLst>
            </p:cNvPr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4579;p68">
              <a:extLst>
                <a:ext uri="{FF2B5EF4-FFF2-40B4-BE49-F238E27FC236}">
                  <a16:creationId xmlns:a16="http://schemas.microsoft.com/office/drawing/2014/main" id="{D726CB31-B463-EDC4-9851-724AE2A3A0AD}"/>
                </a:ext>
              </a:extLst>
            </p:cNvPr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4580;p68">
              <a:extLst>
                <a:ext uri="{FF2B5EF4-FFF2-40B4-BE49-F238E27FC236}">
                  <a16:creationId xmlns:a16="http://schemas.microsoft.com/office/drawing/2014/main" id="{47F28DEE-BCCD-FD0F-267C-E838C89F2F1A}"/>
                </a:ext>
              </a:extLst>
            </p:cNvPr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4581;p68">
              <a:extLst>
                <a:ext uri="{FF2B5EF4-FFF2-40B4-BE49-F238E27FC236}">
                  <a16:creationId xmlns:a16="http://schemas.microsoft.com/office/drawing/2014/main" id="{03B56522-CCDC-ADD7-B6A0-50678B1984A4}"/>
                </a:ext>
              </a:extLst>
            </p:cNvPr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4582;p68">
              <a:extLst>
                <a:ext uri="{FF2B5EF4-FFF2-40B4-BE49-F238E27FC236}">
                  <a16:creationId xmlns:a16="http://schemas.microsoft.com/office/drawing/2014/main" id="{4CFE900B-2D0E-76C1-C66B-178472B2EA90}"/>
                </a:ext>
              </a:extLst>
            </p:cNvPr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4583;p68">
              <a:extLst>
                <a:ext uri="{FF2B5EF4-FFF2-40B4-BE49-F238E27FC236}">
                  <a16:creationId xmlns:a16="http://schemas.microsoft.com/office/drawing/2014/main" id="{7B83F750-714C-70E7-B392-04EE3B828A52}"/>
                </a:ext>
              </a:extLst>
            </p:cNvPr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4584;p68">
              <a:extLst>
                <a:ext uri="{FF2B5EF4-FFF2-40B4-BE49-F238E27FC236}">
                  <a16:creationId xmlns:a16="http://schemas.microsoft.com/office/drawing/2014/main" id="{502B5BEB-9BA3-9068-FAB7-25B45635B977}"/>
                </a:ext>
              </a:extLst>
            </p:cNvPr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4585;p68">
              <a:extLst>
                <a:ext uri="{FF2B5EF4-FFF2-40B4-BE49-F238E27FC236}">
                  <a16:creationId xmlns:a16="http://schemas.microsoft.com/office/drawing/2014/main" id="{13574267-D14F-AB3C-5546-34F1FAECD796}"/>
                </a:ext>
              </a:extLst>
            </p:cNvPr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4586;p68">
              <a:extLst>
                <a:ext uri="{FF2B5EF4-FFF2-40B4-BE49-F238E27FC236}">
                  <a16:creationId xmlns:a16="http://schemas.microsoft.com/office/drawing/2014/main" id="{FEC28B2C-EB01-349B-2651-3D9CA3D2D178}"/>
                </a:ext>
              </a:extLst>
            </p:cNvPr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4587;p68">
              <a:extLst>
                <a:ext uri="{FF2B5EF4-FFF2-40B4-BE49-F238E27FC236}">
                  <a16:creationId xmlns:a16="http://schemas.microsoft.com/office/drawing/2014/main" id="{8DD34628-234E-80F1-385F-B1DF1D02843E}"/>
                </a:ext>
              </a:extLst>
            </p:cNvPr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4588;p68">
              <a:extLst>
                <a:ext uri="{FF2B5EF4-FFF2-40B4-BE49-F238E27FC236}">
                  <a16:creationId xmlns:a16="http://schemas.microsoft.com/office/drawing/2014/main" id="{A1971DCF-20E3-2E94-E622-76F30AE12328}"/>
                </a:ext>
              </a:extLst>
            </p:cNvPr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4589;p68">
              <a:extLst>
                <a:ext uri="{FF2B5EF4-FFF2-40B4-BE49-F238E27FC236}">
                  <a16:creationId xmlns:a16="http://schemas.microsoft.com/office/drawing/2014/main" id="{AA1E0F5B-3B78-A005-0B5C-D162F4D529A6}"/>
                </a:ext>
              </a:extLst>
            </p:cNvPr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4590;p68">
              <a:extLst>
                <a:ext uri="{FF2B5EF4-FFF2-40B4-BE49-F238E27FC236}">
                  <a16:creationId xmlns:a16="http://schemas.microsoft.com/office/drawing/2014/main" id="{4B9DB902-F0B7-74F9-6ED6-044D3E63F90D}"/>
                </a:ext>
              </a:extLst>
            </p:cNvPr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4591;p68">
              <a:extLst>
                <a:ext uri="{FF2B5EF4-FFF2-40B4-BE49-F238E27FC236}">
                  <a16:creationId xmlns:a16="http://schemas.microsoft.com/office/drawing/2014/main" id="{5F1C8CB9-101A-9E81-5648-B59CAC803CAE}"/>
                </a:ext>
              </a:extLst>
            </p:cNvPr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4592;p68">
              <a:extLst>
                <a:ext uri="{FF2B5EF4-FFF2-40B4-BE49-F238E27FC236}">
                  <a16:creationId xmlns:a16="http://schemas.microsoft.com/office/drawing/2014/main" id="{04C3FD1B-A67B-D4D5-192E-B03254EE702F}"/>
                </a:ext>
              </a:extLst>
            </p:cNvPr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4593;p68">
              <a:extLst>
                <a:ext uri="{FF2B5EF4-FFF2-40B4-BE49-F238E27FC236}">
                  <a16:creationId xmlns:a16="http://schemas.microsoft.com/office/drawing/2014/main" id="{C56689EB-829B-3BF2-9F6C-4A2C7864DCA6}"/>
                </a:ext>
              </a:extLst>
            </p:cNvPr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4594;p68">
              <a:extLst>
                <a:ext uri="{FF2B5EF4-FFF2-40B4-BE49-F238E27FC236}">
                  <a16:creationId xmlns:a16="http://schemas.microsoft.com/office/drawing/2014/main" id="{B273C8BC-BC95-15C6-4793-0386543882C2}"/>
                </a:ext>
              </a:extLst>
            </p:cNvPr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4595;p68">
              <a:extLst>
                <a:ext uri="{FF2B5EF4-FFF2-40B4-BE49-F238E27FC236}">
                  <a16:creationId xmlns:a16="http://schemas.microsoft.com/office/drawing/2014/main" id="{1EFD3212-4DE0-5E2D-E91B-A64945FCF03F}"/>
                </a:ext>
              </a:extLst>
            </p:cNvPr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4596;p68">
              <a:extLst>
                <a:ext uri="{FF2B5EF4-FFF2-40B4-BE49-F238E27FC236}">
                  <a16:creationId xmlns:a16="http://schemas.microsoft.com/office/drawing/2014/main" id="{E9291E7D-1F7E-0AD0-5BA3-6AFE237D3C45}"/>
                </a:ext>
              </a:extLst>
            </p:cNvPr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4597;p68">
              <a:extLst>
                <a:ext uri="{FF2B5EF4-FFF2-40B4-BE49-F238E27FC236}">
                  <a16:creationId xmlns:a16="http://schemas.microsoft.com/office/drawing/2014/main" id="{BE2983B4-8101-C909-D5E2-876467692644}"/>
                </a:ext>
              </a:extLst>
            </p:cNvPr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4598;p68">
              <a:extLst>
                <a:ext uri="{FF2B5EF4-FFF2-40B4-BE49-F238E27FC236}">
                  <a16:creationId xmlns:a16="http://schemas.microsoft.com/office/drawing/2014/main" id="{45F3EB09-CEB7-CD62-2FC5-29CC36AE51F4}"/>
                </a:ext>
              </a:extLst>
            </p:cNvPr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4599;p68">
              <a:extLst>
                <a:ext uri="{FF2B5EF4-FFF2-40B4-BE49-F238E27FC236}">
                  <a16:creationId xmlns:a16="http://schemas.microsoft.com/office/drawing/2014/main" id="{A8E68050-7AC2-CCBC-91FC-0FEE9EBD4430}"/>
                </a:ext>
              </a:extLst>
            </p:cNvPr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4600;p68">
              <a:extLst>
                <a:ext uri="{FF2B5EF4-FFF2-40B4-BE49-F238E27FC236}">
                  <a16:creationId xmlns:a16="http://schemas.microsoft.com/office/drawing/2014/main" id="{FDCD10D0-090D-4E10-B89F-2A5C1598B7D2}"/>
                </a:ext>
              </a:extLst>
            </p:cNvPr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4601;p68">
              <a:extLst>
                <a:ext uri="{FF2B5EF4-FFF2-40B4-BE49-F238E27FC236}">
                  <a16:creationId xmlns:a16="http://schemas.microsoft.com/office/drawing/2014/main" id="{8AC0B197-DFD0-8FE1-7E1D-1D4304234882}"/>
                </a:ext>
              </a:extLst>
            </p:cNvPr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4602;p68">
              <a:extLst>
                <a:ext uri="{FF2B5EF4-FFF2-40B4-BE49-F238E27FC236}">
                  <a16:creationId xmlns:a16="http://schemas.microsoft.com/office/drawing/2014/main" id="{6A4300A2-EDED-B010-5CA1-508050DE6DF2}"/>
                </a:ext>
              </a:extLst>
            </p:cNvPr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4603;p68">
              <a:extLst>
                <a:ext uri="{FF2B5EF4-FFF2-40B4-BE49-F238E27FC236}">
                  <a16:creationId xmlns:a16="http://schemas.microsoft.com/office/drawing/2014/main" id="{5CFFCE17-71DA-9540-12A6-D8190E0F5535}"/>
                </a:ext>
              </a:extLst>
            </p:cNvPr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4604;p68">
              <a:extLst>
                <a:ext uri="{FF2B5EF4-FFF2-40B4-BE49-F238E27FC236}">
                  <a16:creationId xmlns:a16="http://schemas.microsoft.com/office/drawing/2014/main" id="{638EDC4C-999E-DABB-F073-D7CE3F9BC999}"/>
                </a:ext>
              </a:extLst>
            </p:cNvPr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4605;p68">
              <a:extLst>
                <a:ext uri="{FF2B5EF4-FFF2-40B4-BE49-F238E27FC236}">
                  <a16:creationId xmlns:a16="http://schemas.microsoft.com/office/drawing/2014/main" id="{35DA2693-3CB4-47BB-CBFB-7B9C47195660}"/>
                </a:ext>
              </a:extLst>
            </p:cNvPr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4606;p68">
              <a:extLst>
                <a:ext uri="{FF2B5EF4-FFF2-40B4-BE49-F238E27FC236}">
                  <a16:creationId xmlns:a16="http://schemas.microsoft.com/office/drawing/2014/main" id="{8093DE9F-CE35-2DD6-AD11-2007BFA624B4}"/>
                </a:ext>
              </a:extLst>
            </p:cNvPr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4607;p68">
              <a:extLst>
                <a:ext uri="{FF2B5EF4-FFF2-40B4-BE49-F238E27FC236}">
                  <a16:creationId xmlns:a16="http://schemas.microsoft.com/office/drawing/2014/main" id="{F60882EE-6182-909F-1BFB-812C595B68D7}"/>
                </a:ext>
              </a:extLst>
            </p:cNvPr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4608;p68">
              <a:extLst>
                <a:ext uri="{FF2B5EF4-FFF2-40B4-BE49-F238E27FC236}">
                  <a16:creationId xmlns:a16="http://schemas.microsoft.com/office/drawing/2014/main" id="{67126D69-2299-4AB2-FED3-9D203AD51BC0}"/>
                </a:ext>
              </a:extLst>
            </p:cNvPr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4609;p68">
              <a:extLst>
                <a:ext uri="{FF2B5EF4-FFF2-40B4-BE49-F238E27FC236}">
                  <a16:creationId xmlns:a16="http://schemas.microsoft.com/office/drawing/2014/main" id="{862859AC-B78D-C40A-A1B2-D5E2925E2E53}"/>
                </a:ext>
              </a:extLst>
            </p:cNvPr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4610;p68">
              <a:extLst>
                <a:ext uri="{FF2B5EF4-FFF2-40B4-BE49-F238E27FC236}">
                  <a16:creationId xmlns:a16="http://schemas.microsoft.com/office/drawing/2014/main" id="{0791F70C-DC61-4AAE-F373-D33D84573FFB}"/>
                </a:ext>
              </a:extLst>
            </p:cNvPr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4611;p68">
              <a:extLst>
                <a:ext uri="{FF2B5EF4-FFF2-40B4-BE49-F238E27FC236}">
                  <a16:creationId xmlns:a16="http://schemas.microsoft.com/office/drawing/2014/main" id="{F75A4C2A-FBA6-E53B-138E-12A154930071}"/>
                </a:ext>
              </a:extLst>
            </p:cNvPr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4612;p68">
              <a:extLst>
                <a:ext uri="{FF2B5EF4-FFF2-40B4-BE49-F238E27FC236}">
                  <a16:creationId xmlns:a16="http://schemas.microsoft.com/office/drawing/2014/main" id="{8984DE8A-C2D0-394D-C4DC-68073C6EBE72}"/>
                </a:ext>
              </a:extLst>
            </p:cNvPr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4613;p68">
              <a:extLst>
                <a:ext uri="{FF2B5EF4-FFF2-40B4-BE49-F238E27FC236}">
                  <a16:creationId xmlns:a16="http://schemas.microsoft.com/office/drawing/2014/main" id="{4A860ABA-1847-D2E6-7270-E3AF8D6F37E6}"/>
                </a:ext>
              </a:extLst>
            </p:cNvPr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4614;p68">
              <a:extLst>
                <a:ext uri="{FF2B5EF4-FFF2-40B4-BE49-F238E27FC236}">
                  <a16:creationId xmlns:a16="http://schemas.microsoft.com/office/drawing/2014/main" id="{1910D803-51C6-1152-F7F8-FA78C22DF671}"/>
                </a:ext>
              </a:extLst>
            </p:cNvPr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4615;p68">
              <a:extLst>
                <a:ext uri="{FF2B5EF4-FFF2-40B4-BE49-F238E27FC236}">
                  <a16:creationId xmlns:a16="http://schemas.microsoft.com/office/drawing/2014/main" id="{1B5AEAD6-9C4D-639C-E4B5-FB0FBD2ACA79}"/>
                </a:ext>
              </a:extLst>
            </p:cNvPr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4616;p68">
              <a:extLst>
                <a:ext uri="{FF2B5EF4-FFF2-40B4-BE49-F238E27FC236}">
                  <a16:creationId xmlns:a16="http://schemas.microsoft.com/office/drawing/2014/main" id="{292874FC-64B1-B3B1-D85F-60293DB735BC}"/>
                </a:ext>
              </a:extLst>
            </p:cNvPr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4617;p68">
              <a:extLst>
                <a:ext uri="{FF2B5EF4-FFF2-40B4-BE49-F238E27FC236}">
                  <a16:creationId xmlns:a16="http://schemas.microsoft.com/office/drawing/2014/main" id="{34E4F85D-9F12-69FB-34BA-86C3EA6D3D94}"/>
                </a:ext>
              </a:extLst>
            </p:cNvPr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4618;p68">
              <a:extLst>
                <a:ext uri="{FF2B5EF4-FFF2-40B4-BE49-F238E27FC236}">
                  <a16:creationId xmlns:a16="http://schemas.microsoft.com/office/drawing/2014/main" id="{54328983-8F13-1F53-E93D-255223A0BB60}"/>
                </a:ext>
              </a:extLst>
            </p:cNvPr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4619;p68">
              <a:extLst>
                <a:ext uri="{FF2B5EF4-FFF2-40B4-BE49-F238E27FC236}">
                  <a16:creationId xmlns:a16="http://schemas.microsoft.com/office/drawing/2014/main" id="{EC42C258-3D2B-58AC-8D28-7B424D7B7044}"/>
                </a:ext>
              </a:extLst>
            </p:cNvPr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4620;p68">
              <a:extLst>
                <a:ext uri="{FF2B5EF4-FFF2-40B4-BE49-F238E27FC236}">
                  <a16:creationId xmlns:a16="http://schemas.microsoft.com/office/drawing/2014/main" id="{1A2DF141-82B8-9A34-6DF9-BBD02B0746F4}"/>
                </a:ext>
              </a:extLst>
            </p:cNvPr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4621;p68">
              <a:extLst>
                <a:ext uri="{FF2B5EF4-FFF2-40B4-BE49-F238E27FC236}">
                  <a16:creationId xmlns:a16="http://schemas.microsoft.com/office/drawing/2014/main" id="{3D63822C-2CF3-377D-39E5-AC8F2138E0DE}"/>
                </a:ext>
              </a:extLst>
            </p:cNvPr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4622;p68">
              <a:extLst>
                <a:ext uri="{FF2B5EF4-FFF2-40B4-BE49-F238E27FC236}">
                  <a16:creationId xmlns:a16="http://schemas.microsoft.com/office/drawing/2014/main" id="{AB0C260D-8918-DE08-3BE3-234198AB4D4E}"/>
                </a:ext>
              </a:extLst>
            </p:cNvPr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4623;p68">
              <a:extLst>
                <a:ext uri="{FF2B5EF4-FFF2-40B4-BE49-F238E27FC236}">
                  <a16:creationId xmlns:a16="http://schemas.microsoft.com/office/drawing/2014/main" id="{6896955D-72A9-C8A9-C31A-8E5A5D7DB7C3}"/>
                </a:ext>
              </a:extLst>
            </p:cNvPr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4624;p68">
              <a:extLst>
                <a:ext uri="{FF2B5EF4-FFF2-40B4-BE49-F238E27FC236}">
                  <a16:creationId xmlns:a16="http://schemas.microsoft.com/office/drawing/2014/main" id="{656A304A-E007-516D-E783-043323CF775D}"/>
                </a:ext>
              </a:extLst>
            </p:cNvPr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4625;p68">
              <a:extLst>
                <a:ext uri="{FF2B5EF4-FFF2-40B4-BE49-F238E27FC236}">
                  <a16:creationId xmlns:a16="http://schemas.microsoft.com/office/drawing/2014/main" id="{EED05066-060F-B0BA-E86C-B53149DF6973}"/>
                </a:ext>
              </a:extLst>
            </p:cNvPr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4626;p68">
              <a:extLst>
                <a:ext uri="{FF2B5EF4-FFF2-40B4-BE49-F238E27FC236}">
                  <a16:creationId xmlns:a16="http://schemas.microsoft.com/office/drawing/2014/main" id="{A712F4D4-1F1E-FF35-FEFA-DEE29211FE72}"/>
                </a:ext>
              </a:extLst>
            </p:cNvPr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4627;p68">
              <a:extLst>
                <a:ext uri="{FF2B5EF4-FFF2-40B4-BE49-F238E27FC236}">
                  <a16:creationId xmlns:a16="http://schemas.microsoft.com/office/drawing/2014/main" id="{4018F4C6-55FC-172F-3CE0-2593E61360ED}"/>
                </a:ext>
              </a:extLst>
            </p:cNvPr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4628;p68">
              <a:extLst>
                <a:ext uri="{FF2B5EF4-FFF2-40B4-BE49-F238E27FC236}">
                  <a16:creationId xmlns:a16="http://schemas.microsoft.com/office/drawing/2014/main" id="{45BF9515-DCE1-7685-02BC-86B9C87E12AF}"/>
                </a:ext>
              </a:extLst>
            </p:cNvPr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4629;p68">
              <a:extLst>
                <a:ext uri="{FF2B5EF4-FFF2-40B4-BE49-F238E27FC236}">
                  <a16:creationId xmlns:a16="http://schemas.microsoft.com/office/drawing/2014/main" id="{7904B659-798A-4DEE-BF09-E34732A0A3E4}"/>
                </a:ext>
              </a:extLst>
            </p:cNvPr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4630;p68">
              <a:extLst>
                <a:ext uri="{FF2B5EF4-FFF2-40B4-BE49-F238E27FC236}">
                  <a16:creationId xmlns:a16="http://schemas.microsoft.com/office/drawing/2014/main" id="{D8C8B737-5978-3EAB-D76D-EFC11458531E}"/>
                </a:ext>
              </a:extLst>
            </p:cNvPr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4631;p68">
              <a:extLst>
                <a:ext uri="{FF2B5EF4-FFF2-40B4-BE49-F238E27FC236}">
                  <a16:creationId xmlns:a16="http://schemas.microsoft.com/office/drawing/2014/main" id="{09AA2F27-67B2-2707-AE0F-52DE85806CEA}"/>
                </a:ext>
              </a:extLst>
            </p:cNvPr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4632;p68">
              <a:extLst>
                <a:ext uri="{FF2B5EF4-FFF2-40B4-BE49-F238E27FC236}">
                  <a16:creationId xmlns:a16="http://schemas.microsoft.com/office/drawing/2014/main" id="{CA23C4F3-16BC-C96E-3334-22D3B2F2C21F}"/>
                </a:ext>
              </a:extLst>
            </p:cNvPr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4633;p68">
              <a:extLst>
                <a:ext uri="{FF2B5EF4-FFF2-40B4-BE49-F238E27FC236}">
                  <a16:creationId xmlns:a16="http://schemas.microsoft.com/office/drawing/2014/main" id="{FE1949BA-A4D8-C1BE-C0EA-08EBF7E54D3E}"/>
                </a:ext>
              </a:extLst>
            </p:cNvPr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4634;p68">
              <a:extLst>
                <a:ext uri="{FF2B5EF4-FFF2-40B4-BE49-F238E27FC236}">
                  <a16:creationId xmlns:a16="http://schemas.microsoft.com/office/drawing/2014/main" id="{3CF71944-C305-00D3-AF80-F21190138FE4}"/>
                </a:ext>
              </a:extLst>
            </p:cNvPr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4635;p68">
              <a:extLst>
                <a:ext uri="{FF2B5EF4-FFF2-40B4-BE49-F238E27FC236}">
                  <a16:creationId xmlns:a16="http://schemas.microsoft.com/office/drawing/2014/main" id="{D0D5207D-98C2-A574-796D-4AC820107B1D}"/>
                </a:ext>
              </a:extLst>
            </p:cNvPr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4636;p68">
              <a:extLst>
                <a:ext uri="{FF2B5EF4-FFF2-40B4-BE49-F238E27FC236}">
                  <a16:creationId xmlns:a16="http://schemas.microsoft.com/office/drawing/2014/main" id="{7DE588BF-5BA0-1D5A-DF0A-AAD1EFCCA09D}"/>
                </a:ext>
              </a:extLst>
            </p:cNvPr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4637;p68">
              <a:extLst>
                <a:ext uri="{FF2B5EF4-FFF2-40B4-BE49-F238E27FC236}">
                  <a16:creationId xmlns:a16="http://schemas.microsoft.com/office/drawing/2014/main" id="{6F66575B-013A-5A72-E9EF-547B20D9FE29}"/>
                </a:ext>
              </a:extLst>
            </p:cNvPr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4638;p68">
              <a:extLst>
                <a:ext uri="{FF2B5EF4-FFF2-40B4-BE49-F238E27FC236}">
                  <a16:creationId xmlns:a16="http://schemas.microsoft.com/office/drawing/2014/main" id="{EE1423F6-53A0-5750-2521-36FA34CD778A}"/>
                </a:ext>
              </a:extLst>
            </p:cNvPr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4639;p68">
              <a:extLst>
                <a:ext uri="{FF2B5EF4-FFF2-40B4-BE49-F238E27FC236}">
                  <a16:creationId xmlns:a16="http://schemas.microsoft.com/office/drawing/2014/main" id="{41ADD8D3-122A-094C-E1B3-9275249F4930}"/>
                </a:ext>
              </a:extLst>
            </p:cNvPr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4640;p68">
              <a:extLst>
                <a:ext uri="{FF2B5EF4-FFF2-40B4-BE49-F238E27FC236}">
                  <a16:creationId xmlns:a16="http://schemas.microsoft.com/office/drawing/2014/main" id="{EB430990-E713-D134-F453-347D109DD168}"/>
                </a:ext>
              </a:extLst>
            </p:cNvPr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4641;p68">
              <a:extLst>
                <a:ext uri="{FF2B5EF4-FFF2-40B4-BE49-F238E27FC236}">
                  <a16:creationId xmlns:a16="http://schemas.microsoft.com/office/drawing/2014/main" id="{F7026B9F-5267-551B-DC5E-BCE82C27EF16}"/>
                </a:ext>
              </a:extLst>
            </p:cNvPr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4642;p68">
              <a:extLst>
                <a:ext uri="{FF2B5EF4-FFF2-40B4-BE49-F238E27FC236}">
                  <a16:creationId xmlns:a16="http://schemas.microsoft.com/office/drawing/2014/main" id="{54E7320B-D0A8-7F7B-2C59-1EC44520CE16}"/>
                </a:ext>
              </a:extLst>
            </p:cNvPr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4643;p68">
              <a:extLst>
                <a:ext uri="{FF2B5EF4-FFF2-40B4-BE49-F238E27FC236}">
                  <a16:creationId xmlns:a16="http://schemas.microsoft.com/office/drawing/2014/main" id="{78E29B10-CADF-1050-207E-A4D4F673F78E}"/>
                </a:ext>
              </a:extLst>
            </p:cNvPr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4644;p68">
              <a:extLst>
                <a:ext uri="{FF2B5EF4-FFF2-40B4-BE49-F238E27FC236}">
                  <a16:creationId xmlns:a16="http://schemas.microsoft.com/office/drawing/2014/main" id="{07F4B70A-7B01-5E65-BAC5-F9F8CC083ECE}"/>
                </a:ext>
              </a:extLst>
            </p:cNvPr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4645;p68">
              <a:extLst>
                <a:ext uri="{FF2B5EF4-FFF2-40B4-BE49-F238E27FC236}">
                  <a16:creationId xmlns:a16="http://schemas.microsoft.com/office/drawing/2014/main" id="{83371A83-516B-4E62-8DAA-AA575A543DB1}"/>
                </a:ext>
              </a:extLst>
            </p:cNvPr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4646;p68">
              <a:extLst>
                <a:ext uri="{FF2B5EF4-FFF2-40B4-BE49-F238E27FC236}">
                  <a16:creationId xmlns:a16="http://schemas.microsoft.com/office/drawing/2014/main" id="{3B9F9199-EFD2-5B99-52D8-5352AE268CD3}"/>
                </a:ext>
              </a:extLst>
            </p:cNvPr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4647;p68">
              <a:extLst>
                <a:ext uri="{FF2B5EF4-FFF2-40B4-BE49-F238E27FC236}">
                  <a16:creationId xmlns:a16="http://schemas.microsoft.com/office/drawing/2014/main" id="{72A83371-7F0A-2175-F415-36FB402334BC}"/>
                </a:ext>
              </a:extLst>
            </p:cNvPr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4648;p68">
              <a:extLst>
                <a:ext uri="{FF2B5EF4-FFF2-40B4-BE49-F238E27FC236}">
                  <a16:creationId xmlns:a16="http://schemas.microsoft.com/office/drawing/2014/main" id="{38062E72-D70D-A9DC-2D6E-6D79DD5AA152}"/>
                </a:ext>
              </a:extLst>
            </p:cNvPr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4649;p68">
              <a:extLst>
                <a:ext uri="{FF2B5EF4-FFF2-40B4-BE49-F238E27FC236}">
                  <a16:creationId xmlns:a16="http://schemas.microsoft.com/office/drawing/2014/main" id="{ABAF1CEA-2B58-588F-F752-C86695837FB0}"/>
                </a:ext>
              </a:extLst>
            </p:cNvPr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4650;p68">
              <a:extLst>
                <a:ext uri="{FF2B5EF4-FFF2-40B4-BE49-F238E27FC236}">
                  <a16:creationId xmlns:a16="http://schemas.microsoft.com/office/drawing/2014/main" id="{B6E651ED-8553-D6B9-583E-4B2EF2F0F862}"/>
                </a:ext>
              </a:extLst>
            </p:cNvPr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4651;p68">
              <a:extLst>
                <a:ext uri="{FF2B5EF4-FFF2-40B4-BE49-F238E27FC236}">
                  <a16:creationId xmlns:a16="http://schemas.microsoft.com/office/drawing/2014/main" id="{6D054DD6-5BDF-29A9-48E8-54D5D694C63E}"/>
                </a:ext>
              </a:extLst>
            </p:cNvPr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4652;p68">
              <a:extLst>
                <a:ext uri="{FF2B5EF4-FFF2-40B4-BE49-F238E27FC236}">
                  <a16:creationId xmlns:a16="http://schemas.microsoft.com/office/drawing/2014/main" id="{E5D88DF4-73CD-E9BD-3693-F2D4084D1B4D}"/>
                </a:ext>
              </a:extLst>
            </p:cNvPr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4653;p68">
              <a:extLst>
                <a:ext uri="{FF2B5EF4-FFF2-40B4-BE49-F238E27FC236}">
                  <a16:creationId xmlns:a16="http://schemas.microsoft.com/office/drawing/2014/main" id="{893E0110-36BB-9C55-1283-98B2AF419FBA}"/>
                </a:ext>
              </a:extLst>
            </p:cNvPr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4654;p68">
              <a:extLst>
                <a:ext uri="{FF2B5EF4-FFF2-40B4-BE49-F238E27FC236}">
                  <a16:creationId xmlns:a16="http://schemas.microsoft.com/office/drawing/2014/main" id="{82801544-C15E-2831-CD16-44EE76C3DBDE}"/>
                </a:ext>
              </a:extLst>
            </p:cNvPr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4655;p68">
              <a:extLst>
                <a:ext uri="{FF2B5EF4-FFF2-40B4-BE49-F238E27FC236}">
                  <a16:creationId xmlns:a16="http://schemas.microsoft.com/office/drawing/2014/main" id="{7ACA2C04-F326-417C-4F52-C76777E5656D}"/>
                </a:ext>
              </a:extLst>
            </p:cNvPr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4656;p68">
              <a:extLst>
                <a:ext uri="{FF2B5EF4-FFF2-40B4-BE49-F238E27FC236}">
                  <a16:creationId xmlns:a16="http://schemas.microsoft.com/office/drawing/2014/main" id="{8CDAB75A-94F8-6BA6-331B-B5291880EEDE}"/>
                </a:ext>
              </a:extLst>
            </p:cNvPr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4657;p68">
              <a:extLst>
                <a:ext uri="{FF2B5EF4-FFF2-40B4-BE49-F238E27FC236}">
                  <a16:creationId xmlns:a16="http://schemas.microsoft.com/office/drawing/2014/main" id="{4B8D21A9-07ED-5101-6ECD-B37A395B39D1}"/>
                </a:ext>
              </a:extLst>
            </p:cNvPr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4658;p68">
              <a:extLst>
                <a:ext uri="{FF2B5EF4-FFF2-40B4-BE49-F238E27FC236}">
                  <a16:creationId xmlns:a16="http://schemas.microsoft.com/office/drawing/2014/main" id="{8ECB10CA-8243-BA5D-356C-CBD4A774110E}"/>
                </a:ext>
              </a:extLst>
            </p:cNvPr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4659;p68">
              <a:extLst>
                <a:ext uri="{FF2B5EF4-FFF2-40B4-BE49-F238E27FC236}">
                  <a16:creationId xmlns:a16="http://schemas.microsoft.com/office/drawing/2014/main" id="{FB8C3659-2E31-42F7-90BC-6F8D63D47A6D}"/>
                </a:ext>
              </a:extLst>
            </p:cNvPr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4660;p68">
              <a:extLst>
                <a:ext uri="{FF2B5EF4-FFF2-40B4-BE49-F238E27FC236}">
                  <a16:creationId xmlns:a16="http://schemas.microsoft.com/office/drawing/2014/main" id="{0AC3B9A5-9C5D-27E1-BE32-C59B241E85F0}"/>
                </a:ext>
              </a:extLst>
            </p:cNvPr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4661;p68">
              <a:extLst>
                <a:ext uri="{FF2B5EF4-FFF2-40B4-BE49-F238E27FC236}">
                  <a16:creationId xmlns:a16="http://schemas.microsoft.com/office/drawing/2014/main" id="{9E59CF59-FA29-A4F4-5BA8-A64D86A78AEC}"/>
                </a:ext>
              </a:extLst>
            </p:cNvPr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4662;p68">
              <a:extLst>
                <a:ext uri="{FF2B5EF4-FFF2-40B4-BE49-F238E27FC236}">
                  <a16:creationId xmlns:a16="http://schemas.microsoft.com/office/drawing/2014/main" id="{CEBD785D-0DFB-C3E0-01D3-60966712D71C}"/>
                </a:ext>
              </a:extLst>
            </p:cNvPr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4663;p68">
              <a:extLst>
                <a:ext uri="{FF2B5EF4-FFF2-40B4-BE49-F238E27FC236}">
                  <a16:creationId xmlns:a16="http://schemas.microsoft.com/office/drawing/2014/main" id="{396F85A5-6F33-4493-16AE-AC0188C4E4D8}"/>
                </a:ext>
              </a:extLst>
            </p:cNvPr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4664;p68">
              <a:extLst>
                <a:ext uri="{FF2B5EF4-FFF2-40B4-BE49-F238E27FC236}">
                  <a16:creationId xmlns:a16="http://schemas.microsoft.com/office/drawing/2014/main" id="{B4148546-0255-6CD2-F212-9DCF633489E7}"/>
                </a:ext>
              </a:extLst>
            </p:cNvPr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4665;p68">
              <a:extLst>
                <a:ext uri="{FF2B5EF4-FFF2-40B4-BE49-F238E27FC236}">
                  <a16:creationId xmlns:a16="http://schemas.microsoft.com/office/drawing/2014/main" id="{B88E94B3-34DD-39C0-615D-8930CC20D389}"/>
                </a:ext>
              </a:extLst>
            </p:cNvPr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4666;p68">
              <a:extLst>
                <a:ext uri="{FF2B5EF4-FFF2-40B4-BE49-F238E27FC236}">
                  <a16:creationId xmlns:a16="http://schemas.microsoft.com/office/drawing/2014/main" id="{1712AEEC-AC6D-0F91-0EC9-D7F4AFFF6C71}"/>
                </a:ext>
              </a:extLst>
            </p:cNvPr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4667;p68">
              <a:extLst>
                <a:ext uri="{FF2B5EF4-FFF2-40B4-BE49-F238E27FC236}">
                  <a16:creationId xmlns:a16="http://schemas.microsoft.com/office/drawing/2014/main" id="{3EF72034-FC85-9B8B-CE03-3403095CB7C9}"/>
                </a:ext>
              </a:extLst>
            </p:cNvPr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4668;p68">
              <a:extLst>
                <a:ext uri="{FF2B5EF4-FFF2-40B4-BE49-F238E27FC236}">
                  <a16:creationId xmlns:a16="http://schemas.microsoft.com/office/drawing/2014/main" id="{E06CCDDE-A0AF-C26D-E644-1142E8ADF4E1}"/>
                </a:ext>
              </a:extLst>
            </p:cNvPr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4669;p68">
              <a:extLst>
                <a:ext uri="{FF2B5EF4-FFF2-40B4-BE49-F238E27FC236}">
                  <a16:creationId xmlns:a16="http://schemas.microsoft.com/office/drawing/2014/main" id="{2788EC66-0222-8AA7-3F5F-FD3CA3A624AB}"/>
                </a:ext>
              </a:extLst>
            </p:cNvPr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4670;p68">
              <a:extLst>
                <a:ext uri="{FF2B5EF4-FFF2-40B4-BE49-F238E27FC236}">
                  <a16:creationId xmlns:a16="http://schemas.microsoft.com/office/drawing/2014/main" id="{80A234AA-5360-8DC8-D26C-7ABBA1BFA35E}"/>
                </a:ext>
              </a:extLst>
            </p:cNvPr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4671;p68">
              <a:extLst>
                <a:ext uri="{FF2B5EF4-FFF2-40B4-BE49-F238E27FC236}">
                  <a16:creationId xmlns:a16="http://schemas.microsoft.com/office/drawing/2014/main" id="{3DC35F28-8ADA-EA80-F2E3-4D204C2F5E55}"/>
                </a:ext>
              </a:extLst>
            </p:cNvPr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4672;p68">
              <a:extLst>
                <a:ext uri="{FF2B5EF4-FFF2-40B4-BE49-F238E27FC236}">
                  <a16:creationId xmlns:a16="http://schemas.microsoft.com/office/drawing/2014/main" id="{FB45303D-3366-F01A-547B-2A36A04D205C}"/>
                </a:ext>
              </a:extLst>
            </p:cNvPr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4673;p68">
              <a:extLst>
                <a:ext uri="{FF2B5EF4-FFF2-40B4-BE49-F238E27FC236}">
                  <a16:creationId xmlns:a16="http://schemas.microsoft.com/office/drawing/2014/main" id="{9DF2C5EB-CD5B-E7C1-EB4A-E59524E6EE0F}"/>
                </a:ext>
              </a:extLst>
            </p:cNvPr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4674;p68">
              <a:extLst>
                <a:ext uri="{FF2B5EF4-FFF2-40B4-BE49-F238E27FC236}">
                  <a16:creationId xmlns:a16="http://schemas.microsoft.com/office/drawing/2014/main" id="{8835B751-C4C6-6138-61BC-92A1EE8F64C1}"/>
                </a:ext>
              </a:extLst>
            </p:cNvPr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4675;p68">
              <a:extLst>
                <a:ext uri="{FF2B5EF4-FFF2-40B4-BE49-F238E27FC236}">
                  <a16:creationId xmlns:a16="http://schemas.microsoft.com/office/drawing/2014/main" id="{5B1BB2E0-54ED-75A4-009A-F32C2C160010}"/>
                </a:ext>
              </a:extLst>
            </p:cNvPr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4676;p68">
              <a:extLst>
                <a:ext uri="{FF2B5EF4-FFF2-40B4-BE49-F238E27FC236}">
                  <a16:creationId xmlns:a16="http://schemas.microsoft.com/office/drawing/2014/main" id="{C75300DB-2336-9D44-FB37-1C4E6CDADD1A}"/>
                </a:ext>
              </a:extLst>
            </p:cNvPr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4677;p68">
              <a:extLst>
                <a:ext uri="{FF2B5EF4-FFF2-40B4-BE49-F238E27FC236}">
                  <a16:creationId xmlns:a16="http://schemas.microsoft.com/office/drawing/2014/main" id="{39FBF243-345C-DAFE-B704-F9398C28BA3C}"/>
                </a:ext>
              </a:extLst>
            </p:cNvPr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4678;p68">
              <a:extLst>
                <a:ext uri="{FF2B5EF4-FFF2-40B4-BE49-F238E27FC236}">
                  <a16:creationId xmlns:a16="http://schemas.microsoft.com/office/drawing/2014/main" id="{56B830E5-01D5-438F-2BF8-0523E94CDDCC}"/>
                </a:ext>
              </a:extLst>
            </p:cNvPr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4679;p68">
              <a:extLst>
                <a:ext uri="{FF2B5EF4-FFF2-40B4-BE49-F238E27FC236}">
                  <a16:creationId xmlns:a16="http://schemas.microsoft.com/office/drawing/2014/main" id="{68BADFE0-4395-4532-96D5-13B95354312B}"/>
                </a:ext>
              </a:extLst>
            </p:cNvPr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4680;p68">
              <a:extLst>
                <a:ext uri="{FF2B5EF4-FFF2-40B4-BE49-F238E27FC236}">
                  <a16:creationId xmlns:a16="http://schemas.microsoft.com/office/drawing/2014/main" id="{14410CB9-02D5-E793-813B-156F25F06D5E}"/>
                </a:ext>
              </a:extLst>
            </p:cNvPr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4681;p68">
              <a:extLst>
                <a:ext uri="{FF2B5EF4-FFF2-40B4-BE49-F238E27FC236}">
                  <a16:creationId xmlns:a16="http://schemas.microsoft.com/office/drawing/2014/main" id="{576BA8C6-918B-D054-A593-1CA8A426D77F}"/>
                </a:ext>
              </a:extLst>
            </p:cNvPr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4682;p68">
              <a:extLst>
                <a:ext uri="{FF2B5EF4-FFF2-40B4-BE49-F238E27FC236}">
                  <a16:creationId xmlns:a16="http://schemas.microsoft.com/office/drawing/2014/main" id="{2EFEE2DB-9F33-C4C0-7008-C34EF5E253BD}"/>
                </a:ext>
              </a:extLst>
            </p:cNvPr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4683;p68">
              <a:extLst>
                <a:ext uri="{FF2B5EF4-FFF2-40B4-BE49-F238E27FC236}">
                  <a16:creationId xmlns:a16="http://schemas.microsoft.com/office/drawing/2014/main" id="{351A51BE-8386-938F-22C6-11E13ECF2AB6}"/>
                </a:ext>
              </a:extLst>
            </p:cNvPr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4684;p68">
              <a:extLst>
                <a:ext uri="{FF2B5EF4-FFF2-40B4-BE49-F238E27FC236}">
                  <a16:creationId xmlns:a16="http://schemas.microsoft.com/office/drawing/2014/main" id="{13CD695D-C8F5-5228-95B4-720892356355}"/>
                </a:ext>
              </a:extLst>
            </p:cNvPr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4685;p68">
              <a:extLst>
                <a:ext uri="{FF2B5EF4-FFF2-40B4-BE49-F238E27FC236}">
                  <a16:creationId xmlns:a16="http://schemas.microsoft.com/office/drawing/2014/main" id="{83163878-7CDE-3CF3-574C-1C8B5D65F22A}"/>
                </a:ext>
              </a:extLst>
            </p:cNvPr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4686;p68">
              <a:extLst>
                <a:ext uri="{FF2B5EF4-FFF2-40B4-BE49-F238E27FC236}">
                  <a16:creationId xmlns:a16="http://schemas.microsoft.com/office/drawing/2014/main" id="{03AC3A08-36A5-4464-A616-96E271449C46}"/>
                </a:ext>
              </a:extLst>
            </p:cNvPr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4687;p68">
              <a:extLst>
                <a:ext uri="{FF2B5EF4-FFF2-40B4-BE49-F238E27FC236}">
                  <a16:creationId xmlns:a16="http://schemas.microsoft.com/office/drawing/2014/main" id="{809DF868-9C56-BDBC-5C71-CDEF8E2E33EF}"/>
                </a:ext>
              </a:extLst>
            </p:cNvPr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4688;p68">
              <a:extLst>
                <a:ext uri="{FF2B5EF4-FFF2-40B4-BE49-F238E27FC236}">
                  <a16:creationId xmlns:a16="http://schemas.microsoft.com/office/drawing/2014/main" id="{29257327-470F-3E9D-8E21-4C77D61897A2}"/>
                </a:ext>
              </a:extLst>
            </p:cNvPr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4689;p68">
              <a:extLst>
                <a:ext uri="{FF2B5EF4-FFF2-40B4-BE49-F238E27FC236}">
                  <a16:creationId xmlns:a16="http://schemas.microsoft.com/office/drawing/2014/main" id="{10E289DD-9D94-EE10-2782-791448A2901F}"/>
                </a:ext>
              </a:extLst>
            </p:cNvPr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4690;p68">
              <a:extLst>
                <a:ext uri="{FF2B5EF4-FFF2-40B4-BE49-F238E27FC236}">
                  <a16:creationId xmlns:a16="http://schemas.microsoft.com/office/drawing/2014/main" id="{0D6B0529-E457-69A5-1262-589E217A44EB}"/>
                </a:ext>
              </a:extLst>
            </p:cNvPr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4691;p68">
              <a:extLst>
                <a:ext uri="{FF2B5EF4-FFF2-40B4-BE49-F238E27FC236}">
                  <a16:creationId xmlns:a16="http://schemas.microsoft.com/office/drawing/2014/main" id="{84689F8D-8CD5-CCE5-EB88-F57BFA1E58DF}"/>
                </a:ext>
              </a:extLst>
            </p:cNvPr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4692;p68">
              <a:extLst>
                <a:ext uri="{FF2B5EF4-FFF2-40B4-BE49-F238E27FC236}">
                  <a16:creationId xmlns:a16="http://schemas.microsoft.com/office/drawing/2014/main" id="{7176BF31-1893-A8E2-9555-1E3AEDCE84A1}"/>
                </a:ext>
              </a:extLst>
            </p:cNvPr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4693;p68">
              <a:extLst>
                <a:ext uri="{FF2B5EF4-FFF2-40B4-BE49-F238E27FC236}">
                  <a16:creationId xmlns:a16="http://schemas.microsoft.com/office/drawing/2014/main" id="{83D449AB-FAEA-D460-A3F5-2A579E129BAA}"/>
                </a:ext>
              </a:extLst>
            </p:cNvPr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4694;p68">
              <a:extLst>
                <a:ext uri="{FF2B5EF4-FFF2-40B4-BE49-F238E27FC236}">
                  <a16:creationId xmlns:a16="http://schemas.microsoft.com/office/drawing/2014/main" id="{979B42D0-EED9-4D8C-6454-8D5CEC68499D}"/>
                </a:ext>
              </a:extLst>
            </p:cNvPr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4695;p68">
              <a:extLst>
                <a:ext uri="{FF2B5EF4-FFF2-40B4-BE49-F238E27FC236}">
                  <a16:creationId xmlns:a16="http://schemas.microsoft.com/office/drawing/2014/main" id="{A2949768-F461-CF90-1B6B-F65159F2267C}"/>
                </a:ext>
              </a:extLst>
            </p:cNvPr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4696;p68">
              <a:extLst>
                <a:ext uri="{FF2B5EF4-FFF2-40B4-BE49-F238E27FC236}">
                  <a16:creationId xmlns:a16="http://schemas.microsoft.com/office/drawing/2014/main" id="{7832E01D-F885-3CA4-32EF-535BB26400A2}"/>
                </a:ext>
              </a:extLst>
            </p:cNvPr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4697;p68">
              <a:extLst>
                <a:ext uri="{FF2B5EF4-FFF2-40B4-BE49-F238E27FC236}">
                  <a16:creationId xmlns:a16="http://schemas.microsoft.com/office/drawing/2014/main" id="{CEF1AB49-1EF8-E63D-E000-30FCE44309D5}"/>
                </a:ext>
              </a:extLst>
            </p:cNvPr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4698;p68">
              <a:extLst>
                <a:ext uri="{FF2B5EF4-FFF2-40B4-BE49-F238E27FC236}">
                  <a16:creationId xmlns:a16="http://schemas.microsoft.com/office/drawing/2014/main" id="{0B7FE877-58C6-4020-69E9-557F54ECDF32}"/>
                </a:ext>
              </a:extLst>
            </p:cNvPr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4699;p68">
              <a:extLst>
                <a:ext uri="{FF2B5EF4-FFF2-40B4-BE49-F238E27FC236}">
                  <a16:creationId xmlns:a16="http://schemas.microsoft.com/office/drawing/2014/main" id="{2EFE6615-0698-3B51-99DA-6C5B0EBF97D2}"/>
                </a:ext>
              </a:extLst>
            </p:cNvPr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4700;p68">
              <a:extLst>
                <a:ext uri="{FF2B5EF4-FFF2-40B4-BE49-F238E27FC236}">
                  <a16:creationId xmlns:a16="http://schemas.microsoft.com/office/drawing/2014/main" id="{CE1E27D5-49B8-4D82-BBA3-83DA7BAE1E6F}"/>
                </a:ext>
              </a:extLst>
            </p:cNvPr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4701;p68">
              <a:extLst>
                <a:ext uri="{FF2B5EF4-FFF2-40B4-BE49-F238E27FC236}">
                  <a16:creationId xmlns:a16="http://schemas.microsoft.com/office/drawing/2014/main" id="{BDAB74B7-77DF-5DE1-3D40-FB9E99036802}"/>
                </a:ext>
              </a:extLst>
            </p:cNvPr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4702;p68">
              <a:extLst>
                <a:ext uri="{FF2B5EF4-FFF2-40B4-BE49-F238E27FC236}">
                  <a16:creationId xmlns:a16="http://schemas.microsoft.com/office/drawing/2014/main" id="{7CFC5B09-2D75-0CD0-0CEA-C7E0242B77A9}"/>
                </a:ext>
              </a:extLst>
            </p:cNvPr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4703;p68">
              <a:extLst>
                <a:ext uri="{FF2B5EF4-FFF2-40B4-BE49-F238E27FC236}">
                  <a16:creationId xmlns:a16="http://schemas.microsoft.com/office/drawing/2014/main" id="{14445A02-913D-4D71-E4D5-B7401D8683ED}"/>
                </a:ext>
              </a:extLst>
            </p:cNvPr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4704;p68">
              <a:extLst>
                <a:ext uri="{FF2B5EF4-FFF2-40B4-BE49-F238E27FC236}">
                  <a16:creationId xmlns:a16="http://schemas.microsoft.com/office/drawing/2014/main" id="{9BBC0B2B-8E0A-3351-8FE5-558C744272E2}"/>
                </a:ext>
              </a:extLst>
            </p:cNvPr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4705;p68">
              <a:extLst>
                <a:ext uri="{FF2B5EF4-FFF2-40B4-BE49-F238E27FC236}">
                  <a16:creationId xmlns:a16="http://schemas.microsoft.com/office/drawing/2014/main" id="{2C357AF7-4B70-E717-4E0E-699F921A0EB7}"/>
                </a:ext>
              </a:extLst>
            </p:cNvPr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4706;p68">
              <a:extLst>
                <a:ext uri="{FF2B5EF4-FFF2-40B4-BE49-F238E27FC236}">
                  <a16:creationId xmlns:a16="http://schemas.microsoft.com/office/drawing/2014/main" id="{9182544E-61C7-2E54-5629-58E8F0E8411F}"/>
                </a:ext>
              </a:extLst>
            </p:cNvPr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4707;p68">
              <a:extLst>
                <a:ext uri="{FF2B5EF4-FFF2-40B4-BE49-F238E27FC236}">
                  <a16:creationId xmlns:a16="http://schemas.microsoft.com/office/drawing/2014/main" id="{FF474640-D2AA-CC30-766C-46AEBC381366}"/>
                </a:ext>
              </a:extLst>
            </p:cNvPr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4708;p68">
              <a:extLst>
                <a:ext uri="{FF2B5EF4-FFF2-40B4-BE49-F238E27FC236}">
                  <a16:creationId xmlns:a16="http://schemas.microsoft.com/office/drawing/2014/main" id="{22293FD4-28D5-BC55-31D3-C2286182C9F9}"/>
                </a:ext>
              </a:extLst>
            </p:cNvPr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4709;p68">
              <a:extLst>
                <a:ext uri="{FF2B5EF4-FFF2-40B4-BE49-F238E27FC236}">
                  <a16:creationId xmlns:a16="http://schemas.microsoft.com/office/drawing/2014/main" id="{40C796DF-8160-CA00-9EAC-D9A1B4879C39}"/>
                </a:ext>
              </a:extLst>
            </p:cNvPr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4710;p68">
              <a:extLst>
                <a:ext uri="{FF2B5EF4-FFF2-40B4-BE49-F238E27FC236}">
                  <a16:creationId xmlns:a16="http://schemas.microsoft.com/office/drawing/2014/main" id="{AAB4F4BE-887C-1F73-FB78-1AD9AC6CADE4}"/>
                </a:ext>
              </a:extLst>
            </p:cNvPr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4711;p68">
              <a:extLst>
                <a:ext uri="{FF2B5EF4-FFF2-40B4-BE49-F238E27FC236}">
                  <a16:creationId xmlns:a16="http://schemas.microsoft.com/office/drawing/2014/main" id="{8A9E9FA0-5420-611B-1752-485E5680B3B3}"/>
                </a:ext>
              </a:extLst>
            </p:cNvPr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4712;p68">
              <a:extLst>
                <a:ext uri="{FF2B5EF4-FFF2-40B4-BE49-F238E27FC236}">
                  <a16:creationId xmlns:a16="http://schemas.microsoft.com/office/drawing/2014/main" id="{41786BA1-CE09-E0EE-4C6D-9C89CEDD6229}"/>
                </a:ext>
              </a:extLst>
            </p:cNvPr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4713;p68">
              <a:extLst>
                <a:ext uri="{FF2B5EF4-FFF2-40B4-BE49-F238E27FC236}">
                  <a16:creationId xmlns:a16="http://schemas.microsoft.com/office/drawing/2014/main" id="{D159A9FC-DC10-9332-215A-62F73A6F0558}"/>
                </a:ext>
              </a:extLst>
            </p:cNvPr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4714;p68">
              <a:extLst>
                <a:ext uri="{FF2B5EF4-FFF2-40B4-BE49-F238E27FC236}">
                  <a16:creationId xmlns:a16="http://schemas.microsoft.com/office/drawing/2014/main" id="{DF3B2E6B-D391-B22D-71E7-79D58F156A47}"/>
                </a:ext>
              </a:extLst>
            </p:cNvPr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4715;p68">
              <a:extLst>
                <a:ext uri="{FF2B5EF4-FFF2-40B4-BE49-F238E27FC236}">
                  <a16:creationId xmlns:a16="http://schemas.microsoft.com/office/drawing/2014/main" id="{34E540C6-BBD5-3751-B39F-F84ED16C7147}"/>
                </a:ext>
              </a:extLst>
            </p:cNvPr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4716;p68">
              <a:extLst>
                <a:ext uri="{FF2B5EF4-FFF2-40B4-BE49-F238E27FC236}">
                  <a16:creationId xmlns:a16="http://schemas.microsoft.com/office/drawing/2014/main" id="{736B240B-F53E-54CF-AE2C-BA38E75FFA5E}"/>
                </a:ext>
              </a:extLst>
            </p:cNvPr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4717;p68">
              <a:extLst>
                <a:ext uri="{FF2B5EF4-FFF2-40B4-BE49-F238E27FC236}">
                  <a16:creationId xmlns:a16="http://schemas.microsoft.com/office/drawing/2014/main" id="{CB9D0E95-16E2-C282-E75E-D0C4B5508E2A}"/>
                </a:ext>
              </a:extLst>
            </p:cNvPr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4718;p68">
              <a:extLst>
                <a:ext uri="{FF2B5EF4-FFF2-40B4-BE49-F238E27FC236}">
                  <a16:creationId xmlns:a16="http://schemas.microsoft.com/office/drawing/2014/main" id="{1B8093E0-7AB3-E593-58A6-287E27CEE5C4}"/>
                </a:ext>
              </a:extLst>
            </p:cNvPr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4719;p68">
              <a:extLst>
                <a:ext uri="{FF2B5EF4-FFF2-40B4-BE49-F238E27FC236}">
                  <a16:creationId xmlns:a16="http://schemas.microsoft.com/office/drawing/2014/main" id="{7BFAF992-C509-BB37-33C0-61E7DEB9669E}"/>
                </a:ext>
              </a:extLst>
            </p:cNvPr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4720;p68">
              <a:extLst>
                <a:ext uri="{FF2B5EF4-FFF2-40B4-BE49-F238E27FC236}">
                  <a16:creationId xmlns:a16="http://schemas.microsoft.com/office/drawing/2014/main" id="{F2FE35D4-D8CB-C0BF-DAC5-E05130E8E3E4}"/>
                </a:ext>
              </a:extLst>
            </p:cNvPr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4721;p68">
              <a:extLst>
                <a:ext uri="{FF2B5EF4-FFF2-40B4-BE49-F238E27FC236}">
                  <a16:creationId xmlns:a16="http://schemas.microsoft.com/office/drawing/2014/main" id="{943C6601-7D71-7103-A933-1EC582947D02}"/>
                </a:ext>
              </a:extLst>
            </p:cNvPr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4722;p68">
              <a:extLst>
                <a:ext uri="{FF2B5EF4-FFF2-40B4-BE49-F238E27FC236}">
                  <a16:creationId xmlns:a16="http://schemas.microsoft.com/office/drawing/2014/main" id="{9A630E91-C384-9631-77AE-952C595DED3E}"/>
                </a:ext>
              </a:extLst>
            </p:cNvPr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4723;p68">
              <a:extLst>
                <a:ext uri="{FF2B5EF4-FFF2-40B4-BE49-F238E27FC236}">
                  <a16:creationId xmlns:a16="http://schemas.microsoft.com/office/drawing/2014/main" id="{56674D67-CD44-D385-B5D5-74C9556BE6C7}"/>
                </a:ext>
              </a:extLst>
            </p:cNvPr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4724;p68">
              <a:extLst>
                <a:ext uri="{FF2B5EF4-FFF2-40B4-BE49-F238E27FC236}">
                  <a16:creationId xmlns:a16="http://schemas.microsoft.com/office/drawing/2014/main" id="{59153D99-17D3-BEB2-3425-9C33EA1D9899}"/>
                </a:ext>
              </a:extLst>
            </p:cNvPr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4725;p68">
              <a:extLst>
                <a:ext uri="{FF2B5EF4-FFF2-40B4-BE49-F238E27FC236}">
                  <a16:creationId xmlns:a16="http://schemas.microsoft.com/office/drawing/2014/main" id="{55C6200B-F220-3384-90B8-82037474C310}"/>
                </a:ext>
              </a:extLst>
            </p:cNvPr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4726;p68">
              <a:extLst>
                <a:ext uri="{FF2B5EF4-FFF2-40B4-BE49-F238E27FC236}">
                  <a16:creationId xmlns:a16="http://schemas.microsoft.com/office/drawing/2014/main" id="{78B54891-C87A-52C2-30FD-8BCD7F1579A2}"/>
                </a:ext>
              </a:extLst>
            </p:cNvPr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4727;p68">
              <a:extLst>
                <a:ext uri="{FF2B5EF4-FFF2-40B4-BE49-F238E27FC236}">
                  <a16:creationId xmlns:a16="http://schemas.microsoft.com/office/drawing/2014/main" id="{6C4470D1-E079-08C3-0BA3-9EF7C269FB3A}"/>
                </a:ext>
              </a:extLst>
            </p:cNvPr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4728;p68">
              <a:extLst>
                <a:ext uri="{FF2B5EF4-FFF2-40B4-BE49-F238E27FC236}">
                  <a16:creationId xmlns:a16="http://schemas.microsoft.com/office/drawing/2014/main" id="{5725AD09-6328-7BBC-6D2E-1DDE4BAD0DAC}"/>
                </a:ext>
              </a:extLst>
            </p:cNvPr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4729;p68">
              <a:extLst>
                <a:ext uri="{FF2B5EF4-FFF2-40B4-BE49-F238E27FC236}">
                  <a16:creationId xmlns:a16="http://schemas.microsoft.com/office/drawing/2014/main" id="{6813EE66-5F27-C989-A1F0-E5AED43A67EB}"/>
                </a:ext>
              </a:extLst>
            </p:cNvPr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4730;p68">
              <a:extLst>
                <a:ext uri="{FF2B5EF4-FFF2-40B4-BE49-F238E27FC236}">
                  <a16:creationId xmlns:a16="http://schemas.microsoft.com/office/drawing/2014/main" id="{ADD657E7-78F1-B9E0-4840-B3197DC93644}"/>
                </a:ext>
              </a:extLst>
            </p:cNvPr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4731;p68">
              <a:extLst>
                <a:ext uri="{FF2B5EF4-FFF2-40B4-BE49-F238E27FC236}">
                  <a16:creationId xmlns:a16="http://schemas.microsoft.com/office/drawing/2014/main" id="{6FF81154-49EB-2120-C5A1-F155DEE18A9F}"/>
                </a:ext>
              </a:extLst>
            </p:cNvPr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4732;p68">
              <a:extLst>
                <a:ext uri="{FF2B5EF4-FFF2-40B4-BE49-F238E27FC236}">
                  <a16:creationId xmlns:a16="http://schemas.microsoft.com/office/drawing/2014/main" id="{4A47D6DA-E078-A13B-51A5-2992BDF974E6}"/>
                </a:ext>
              </a:extLst>
            </p:cNvPr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4733;p68">
              <a:extLst>
                <a:ext uri="{FF2B5EF4-FFF2-40B4-BE49-F238E27FC236}">
                  <a16:creationId xmlns:a16="http://schemas.microsoft.com/office/drawing/2014/main" id="{33D8D547-A96F-5D30-73BC-8AEBE8208475}"/>
                </a:ext>
              </a:extLst>
            </p:cNvPr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4734;p68">
              <a:extLst>
                <a:ext uri="{FF2B5EF4-FFF2-40B4-BE49-F238E27FC236}">
                  <a16:creationId xmlns:a16="http://schemas.microsoft.com/office/drawing/2014/main" id="{3ABE18C3-4C39-2017-3309-FAF14BFC1241}"/>
                </a:ext>
              </a:extLst>
            </p:cNvPr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4735;p68">
              <a:extLst>
                <a:ext uri="{FF2B5EF4-FFF2-40B4-BE49-F238E27FC236}">
                  <a16:creationId xmlns:a16="http://schemas.microsoft.com/office/drawing/2014/main" id="{C9CE3B23-2639-68F8-14CD-E32986354512}"/>
                </a:ext>
              </a:extLst>
            </p:cNvPr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4736;p68">
              <a:extLst>
                <a:ext uri="{FF2B5EF4-FFF2-40B4-BE49-F238E27FC236}">
                  <a16:creationId xmlns:a16="http://schemas.microsoft.com/office/drawing/2014/main" id="{E7D1F38F-D324-DB2B-8DD3-4549B084AD59}"/>
                </a:ext>
              </a:extLst>
            </p:cNvPr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4737;p68">
              <a:extLst>
                <a:ext uri="{FF2B5EF4-FFF2-40B4-BE49-F238E27FC236}">
                  <a16:creationId xmlns:a16="http://schemas.microsoft.com/office/drawing/2014/main" id="{B26800BB-179F-4A8E-05D8-6824B58723FE}"/>
                </a:ext>
              </a:extLst>
            </p:cNvPr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4738;p68">
              <a:extLst>
                <a:ext uri="{FF2B5EF4-FFF2-40B4-BE49-F238E27FC236}">
                  <a16:creationId xmlns:a16="http://schemas.microsoft.com/office/drawing/2014/main" id="{8733D1B5-7283-6BF2-3C72-8D97FA5AB43B}"/>
                </a:ext>
              </a:extLst>
            </p:cNvPr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4739;p68">
              <a:extLst>
                <a:ext uri="{FF2B5EF4-FFF2-40B4-BE49-F238E27FC236}">
                  <a16:creationId xmlns:a16="http://schemas.microsoft.com/office/drawing/2014/main" id="{7286557B-23F4-852B-AA3F-2DD7697F1BCD}"/>
                </a:ext>
              </a:extLst>
            </p:cNvPr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4740;p68">
              <a:extLst>
                <a:ext uri="{FF2B5EF4-FFF2-40B4-BE49-F238E27FC236}">
                  <a16:creationId xmlns:a16="http://schemas.microsoft.com/office/drawing/2014/main" id="{6585DA24-E583-A3F5-5AAC-86BBDE431CE2}"/>
                </a:ext>
              </a:extLst>
            </p:cNvPr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4741;p68">
              <a:extLst>
                <a:ext uri="{FF2B5EF4-FFF2-40B4-BE49-F238E27FC236}">
                  <a16:creationId xmlns:a16="http://schemas.microsoft.com/office/drawing/2014/main" id="{6C140EED-EFDF-5D28-0109-3517CEE00F28}"/>
                </a:ext>
              </a:extLst>
            </p:cNvPr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4742;p68">
              <a:extLst>
                <a:ext uri="{FF2B5EF4-FFF2-40B4-BE49-F238E27FC236}">
                  <a16:creationId xmlns:a16="http://schemas.microsoft.com/office/drawing/2014/main" id="{C2482A09-91B6-5AD7-5F98-1723E336A226}"/>
                </a:ext>
              </a:extLst>
            </p:cNvPr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4743;p68">
              <a:extLst>
                <a:ext uri="{FF2B5EF4-FFF2-40B4-BE49-F238E27FC236}">
                  <a16:creationId xmlns:a16="http://schemas.microsoft.com/office/drawing/2014/main" id="{29422080-316E-BFA1-4A7C-5D397838F091}"/>
                </a:ext>
              </a:extLst>
            </p:cNvPr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4744;p68">
              <a:extLst>
                <a:ext uri="{FF2B5EF4-FFF2-40B4-BE49-F238E27FC236}">
                  <a16:creationId xmlns:a16="http://schemas.microsoft.com/office/drawing/2014/main" id="{C5DF5243-D5CB-006E-864F-B32E538DCB6D}"/>
                </a:ext>
              </a:extLst>
            </p:cNvPr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4745;p68">
              <a:extLst>
                <a:ext uri="{FF2B5EF4-FFF2-40B4-BE49-F238E27FC236}">
                  <a16:creationId xmlns:a16="http://schemas.microsoft.com/office/drawing/2014/main" id="{15BA316F-6A2B-833A-84D3-C1F7385E009A}"/>
                </a:ext>
              </a:extLst>
            </p:cNvPr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4746;p68">
              <a:extLst>
                <a:ext uri="{FF2B5EF4-FFF2-40B4-BE49-F238E27FC236}">
                  <a16:creationId xmlns:a16="http://schemas.microsoft.com/office/drawing/2014/main" id="{F1F1E03B-CDD1-B1FA-05A5-1A2637D59B46}"/>
                </a:ext>
              </a:extLst>
            </p:cNvPr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4747;p68">
              <a:extLst>
                <a:ext uri="{FF2B5EF4-FFF2-40B4-BE49-F238E27FC236}">
                  <a16:creationId xmlns:a16="http://schemas.microsoft.com/office/drawing/2014/main" id="{3CB5997F-10E8-828B-80DE-BBD4F852D523}"/>
                </a:ext>
              </a:extLst>
            </p:cNvPr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4748;p68">
              <a:extLst>
                <a:ext uri="{FF2B5EF4-FFF2-40B4-BE49-F238E27FC236}">
                  <a16:creationId xmlns:a16="http://schemas.microsoft.com/office/drawing/2014/main" id="{3C02B01C-10E6-966B-5757-BEEAD6CA6478}"/>
                </a:ext>
              </a:extLst>
            </p:cNvPr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4749;p68">
              <a:extLst>
                <a:ext uri="{FF2B5EF4-FFF2-40B4-BE49-F238E27FC236}">
                  <a16:creationId xmlns:a16="http://schemas.microsoft.com/office/drawing/2014/main" id="{6680C5B6-1081-A2E9-14CD-8B067772260C}"/>
                </a:ext>
              </a:extLst>
            </p:cNvPr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4750;p68">
              <a:extLst>
                <a:ext uri="{FF2B5EF4-FFF2-40B4-BE49-F238E27FC236}">
                  <a16:creationId xmlns:a16="http://schemas.microsoft.com/office/drawing/2014/main" id="{3C85AA30-7A75-B7A7-04AF-B2E481857791}"/>
                </a:ext>
              </a:extLst>
            </p:cNvPr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4751;p68">
              <a:extLst>
                <a:ext uri="{FF2B5EF4-FFF2-40B4-BE49-F238E27FC236}">
                  <a16:creationId xmlns:a16="http://schemas.microsoft.com/office/drawing/2014/main" id="{C90ECE86-CC5D-C134-6018-261B7CB5EB5A}"/>
                </a:ext>
              </a:extLst>
            </p:cNvPr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4752;p68">
              <a:extLst>
                <a:ext uri="{FF2B5EF4-FFF2-40B4-BE49-F238E27FC236}">
                  <a16:creationId xmlns:a16="http://schemas.microsoft.com/office/drawing/2014/main" id="{97C236DB-F5DD-A742-38BC-110DE8780431}"/>
                </a:ext>
              </a:extLst>
            </p:cNvPr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4753;p68">
              <a:extLst>
                <a:ext uri="{FF2B5EF4-FFF2-40B4-BE49-F238E27FC236}">
                  <a16:creationId xmlns:a16="http://schemas.microsoft.com/office/drawing/2014/main" id="{0B54AEE4-E2AF-10D5-191C-473DA8D84EF1}"/>
                </a:ext>
              </a:extLst>
            </p:cNvPr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4754;p68">
              <a:extLst>
                <a:ext uri="{FF2B5EF4-FFF2-40B4-BE49-F238E27FC236}">
                  <a16:creationId xmlns:a16="http://schemas.microsoft.com/office/drawing/2014/main" id="{55C51624-B8FA-7C5C-6DD8-660A6C5B553D}"/>
                </a:ext>
              </a:extLst>
            </p:cNvPr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4755;p68">
              <a:extLst>
                <a:ext uri="{FF2B5EF4-FFF2-40B4-BE49-F238E27FC236}">
                  <a16:creationId xmlns:a16="http://schemas.microsoft.com/office/drawing/2014/main" id="{FA2D061F-CB3F-4674-6E56-C7122D490207}"/>
                </a:ext>
              </a:extLst>
            </p:cNvPr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4756;p68">
              <a:extLst>
                <a:ext uri="{FF2B5EF4-FFF2-40B4-BE49-F238E27FC236}">
                  <a16:creationId xmlns:a16="http://schemas.microsoft.com/office/drawing/2014/main" id="{D7132F0D-B0E9-E74C-030D-4D9AC7DDAFDC}"/>
                </a:ext>
              </a:extLst>
            </p:cNvPr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4757;p68">
              <a:extLst>
                <a:ext uri="{FF2B5EF4-FFF2-40B4-BE49-F238E27FC236}">
                  <a16:creationId xmlns:a16="http://schemas.microsoft.com/office/drawing/2014/main" id="{2CE78441-102F-6186-9156-A47175063E76}"/>
                </a:ext>
              </a:extLst>
            </p:cNvPr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4758;p68">
              <a:extLst>
                <a:ext uri="{FF2B5EF4-FFF2-40B4-BE49-F238E27FC236}">
                  <a16:creationId xmlns:a16="http://schemas.microsoft.com/office/drawing/2014/main" id="{9A86CE03-B40C-DE3A-7227-A63F50B47D37}"/>
                </a:ext>
              </a:extLst>
            </p:cNvPr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4759;p68">
              <a:extLst>
                <a:ext uri="{FF2B5EF4-FFF2-40B4-BE49-F238E27FC236}">
                  <a16:creationId xmlns:a16="http://schemas.microsoft.com/office/drawing/2014/main" id="{86D4FBD6-FF8B-890F-9ABD-E6C5E9E31B2C}"/>
                </a:ext>
              </a:extLst>
            </p:cNvPr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" name="Google Shape;882;p33"/>
          <p:cNvSpPr/>
          <p:nvPr/>
        </p:nvSpPr>
        <p:spPr>
          <a:xfrm>
            <a:off x="228600" y="209550"/>
            <a:ext cx="3929400" cy="4724400"/>
          </a:xfrm>
          <a:prstGeom prst="roundRect">
            <a:avLst>
              <a:gd name="adj" fmla="val 4746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3"/>
          <p:cNvSpPr txBox="1">
            <a:spLocks noGrp="1"/>
          </p:cNvSpPr>
          <p:nvPr>
            <p:ph type="ctrTitle"/>
          </p:nvPr>
        </p:nvSpPr>
        <p:spPr>
          <a:xfrm>
            <a:off x="4444325" y="1177650"/>
            <a:ext cx="3986400" cy="19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Binary Bandits</a:t>
            </a:r>
            <a:endParaRPr dirty="0"/>
          </a:p>
        </p:txBody>
      </p:sp>
      <p:sp>
        <p:nvSpPr>
          <p:cNvPr id="899" name="Google Shape;899;p33"/>
          <p:cNvSpPr txBox="1">
            <a:spLocks noGrp="1"/>
          </p:cNvSpPr>
          <p:nvPr>
            <p:ph type="subTitle" idx="1"/>
          </p:nvPr>
        </p:nvSpPr>
        <p:spPr>
          <a:xfrm>
            <a:off x="4444325" y="3139800"/>
            <a:ext cx="2343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pipeline presentation</a:t>
            </a:r>
            <a:endParaRPr dirty="0"/>
          </a:p>
        </p:txBody>
      </p:sp>
      <p:grpSp>
        <p:nvGrpSpPr>
          <p:cNvPr id="2462" name="Google Shape;10009;p72">
            <a:extLst>
              <a:ext uri="{FF2B5EF4-FFF2-40B4-BE49-F238E27FC236}">
                <a16:creationId xmlns:a16="http://schemas.microsoft.com/office/drawing/2014/main" id="{8937D4DD-1B28-60B8-C7C3-B6C73DAD4AD7}"/>
              </a:ext>
            </a:extLst>
          </p:cNvPr>
          <p:cNvGrpSpPr/>
          <p:nvPr/>
        </p:nvGrpSpPr>
        <p:grpSpPr>
          <a:xfrm>
            <a:off x="561543" y="1049673"/>
            <a:ext cx="3263513" cy="3044153"/>
            <a:chOff x="729238" y="1179665"/>
            <a:chExt cx="1636117" cy="1526144"/>
          </a:xfrm>
        </p:grpSpPr>
        <p:grpSp>
          <p:nvGrpSpPr>
            <p:cNvPr id="2463" name="Google Shape;10010;p72">
              <a:extLst>
                <a:ext uri="{FF2B5EF4-FFF2-40B4-BE49-F238E27FC236}">
                  <a16:creationId xmlns:a16="http://schemas.microsoft.com/office/drawing/2014/main" id="{21BD4D45-DAC4-D2ED-C4B5-DE80A3F2B4DA}"/>
                </a:ext>
              </a:extLst>
            </p:cNvPr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2563" name="Google Shape;10011;p72">
                <a:extLst>
                  <a:ext uri="{FF2B5EF4-FFF2-40B4-BE49-F238E27FC236}">
                    <a16:creationId xmlns:a16="http://schemas.microsoft.com/office/drawing/2014/main" id="{DBD6067E-3D95-3128-6B78-17C42995F0C0}"/>
                  </a:ext>
                </a:extLst>
              </p:cNvPr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10012;p72">
                <a:extLst>
                  <a:ext uri="{FF2B5EF4-FFF2-40B4-BE49-F238E27FC236}">
                    <a16:creationId xmlns:a16="http://schemas.microsoft.com/office/drawing/2014/main" id="{B119097C-7810-B00A-D6EA-F3C0D0FCEEC3}"/>
                  </a:ext>
                </a:extLst>
              </p:cNvPr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10013;p72">
                <a:extLst>
                  <a:ext uri="{FF2B5EF4-FFF2-40B4-BE49-F238E27FC236}">
                    <a16:creationId xmlns:a16="http://schemas.microsoft.com/office/drawing/2014/main" id="{84FB822B-A616-64F4-B679-9D202204FE41}"/>
                  </a:ext>
                </a:extLst>
              </p:cNvPr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10014;p72">
                <a:extLst>
                  <a:ext uri="{FF2B5EF4-FFF2-40B4-BE49-F238E27FC236}">
                    <a16:creationId xmlns:a16="http://schemas.microsoft.com/office/drawing/2014/main" id="{59D5A126-FF9B-BB0E-CCA4-15FC9B5CFF33}"/>
                  </a:ext>
                </a:extLst>
              </p:cNvPr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10015;p72">
                <a:extLst>
                  <a:ext uri="{FF2B5EF4-FFF2-40B4-BE49-F238E27FC236}">
                    <a16:creationId xmlns:a16="http://schemas.microsoft.com/office/drawing/2014/main" id="{04ADA492-330B-53E4-2B17-22CC3199F98C}"/>
                  </a:ext>
                </a:extLst>
              </p:cNvPr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10016;p72">
                <a:extLst>
                  <a:ext uri="{FF2B5EF4-FFF2-40B4-BE49-F238E27FC236}">
                    <a16:creationId xmlns:a16="http://schemas.microsoft.com/office/drawing/2014/main" id="{E33B6C1F-CCD9-E23D-E80E-1C18E96F7936}"/>
                  </a:ext>
                </a:extLst>
              </p:cNvPr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10017;p72">
                <a:extLst>
                  <a:ext uri="{FF2B5EF4-FFF2-40B4-BE49-F238E27FC236}">
                    <a16:creationId xmlns:a16="http://schemas.microsoft.com/office/drawing/2014/main" id="{3D890629-02B5-7CFC-0DE8-B265E6B2D2FC}"/>
                  </a:ext>
                </a:extLst>
              </p:cNvPr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10018;p72">
                <a:extLst>
                  <a:ext uri="{FF2B5EF4-FFF2-40B4-BE49-F238E27FC236}">
                    <a16:creationId xmlns:a16="http://schemas.microsoft.com/office/drawing/2014/main" id="{678D033B-F7E7-C0E1-95BE-06BF7ECE81B7}"/>
                  </a:ext>
                </a:extLst>
              </p:cNvPr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10019;p72">
                <a:extLst>
                  <a:ext uri="{FF2B5EF4-FFF2-40B4-BE49-F238E27FC236}">
                    <a16:creationId xmlns:a16="http://schemas.microsoft.com/office/drawing/2014/main" id="{ADA1F9C4-AEA4-3C9F-912A-597A42850F4D}"/>
                  </a:ext>
                </a:extLst>
              </p:cNvPr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10020;p72">
                <a:extLst>
                  <a:ext uri="{FF2B5EF4-FFF2-40B4-BE49-F238E27FC236}">
                    <a16:creationId xmlns:a16="http://schemas.microsoft.com/office/drawing/2014/main" id="{468ED633-7614-E785-0D1F-DA5D3AACEC08}"/>
                  </a:ext>
                </a:extLst>
              </p:cNvPr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4" name="Google Shape;10021;p72">
              <a:extLst>
                <a:ext uri="{FF2B5EF4-FFF2-40B4-BE49-F238E27FC236}">
                  <a16:creationId xmlns:a16="http://schemas.microsoft.com/office/drawing/2014/main" id="{5A8A7BF0-F79F-7219-FFF0-3D7A03A10583}"/>
                </a:ext>
              </a:extLst>
            </p:cNvPr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2553" name="Google Shape;10022;p72">
                <a:extLst>
                  <a:ext uri="{FF2B5EF4-FFF2-40B4-BE49-F238E27FC236}">
                    <a16:creationId xmlns:a16="http://schemas.microsoft.com/office/drawing/2014/main" id="{AF3748C9-BD92-66A6-FC57-55BC75E1049B}"/>
                  </a:ext>
                </a:extLst>
              </p:cNvPr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10023;p72">
                <a:extLst>
                  <a:ext uri="{FF2B5EF4-FFF2-40B4-BE49-F238E27FC236}">
                    <a16:creationId xmlns:a16="http://schemas.microsoft.com/office/drawing/2014/main" id="{5F0D53CB-C300-013C-970D-61774F7DE2CA}"/>
                  </a:ext>
                </a:extLst>
              </p:cNvPr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10024;p72">
                <a:extLst>
                  <a:ext uri="{FF2B5EF4-FFF2-40B4-BE49-F238E27FC236}">
                    <a16:creationId xmlns:a16="http://schemas.microsoft.com/office/drawing/2014/main" id="{E6175B12-DDE3-494D-376C-D4EB134F0E46}"/>
                  </a:ext>
                </a:extLst>
              </p:cNvPr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10025;p72">
                <a:extLst>
                  <a:ext uri="{FF2B5EF4-FFF2-40B4-BE49-F238E27FC236}">
                    <a16:creationId xmlns:a16="http://schemas.microsoft.com/office/drawing/2014/main" id="{245CC410-8AEE-A65F-D923-2D98E1EE5091}"/>
                  </a:ext>
                </a:extLst>
              </p:cNvPr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10026;p72">
                <a:extLst>
                  <a:ext uri="{FF2B5EF4-FFF2-40B4-BE49-F238E27FC236}">
                    <a16:creationId xmlns:a16="http://schemas.microsoft.com/office/drawing/2014/main" id="{CD7E3FE1-F9C8-A5DC-53ED-62CCB096361B}"/>
                  </a:ext>
                </a:extLst>
              </p:cNvPr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10027;p72">
                <a:extLst>
                  <a:ext uri="{FF2B5EF4-FFF2-40B4-BE49-F238E27FC236}">
                    <a16:creationId xmlns:a16="http://schemas.microsoft.com/office/drawing/2014/main" id="{641F657F-0B54-2616-097E-E3F3A8F8B82B}"/>
                  </a:ext>
                </a:extLst>
              </p:cNvPr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10028;p72">
                <a:extLst>
                  <a:ext uri="{FF2B5EF4-FFF2-40B4-BE49-F238E27FC236}">
                    <a16:creationId xmlns:a16="http://schemas.microsoft.com/office/drawing/2014/main" id="{0E6BCB9B-16DA-8EF9-5D48-604E393238B6}"/>
                  </a:ext>
                </a:extLst>
              </p:cNvPr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10029;p72">
                <a:extLst>
                  <a:ext uri="{FF2B5EF4-FFF2-40B4-BE49-F238E27FC236}">
                    <a16:creationId xmlns:a16="http://schemas.microsoft.com/office/drawing/2014/main" id="{5B7C3959-B5D5-4A9A-1088-E136D052A4FB}"/>
                  </a:ext>
                </a:extLst>
              </p:cNvPr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10030;p72">
                <a:extLst>
                  <a:ext uri="{FF2B5EF4-FFF2-40B4-BE49-F238E27FC236}">
                    <a16:creationId xmlns:a16="http://schemas.microsoft.com/office/drawing/2014/main" id="{D00FFC01-0B8A-9B12-32B9-91F37818D971}"/>
                  </a:ext>
                </a:extLst>
              </p:cNvPr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10031;p72">
                <a:extLst>
                  <a:ext uri="{FF2B5EF4-FFF2-40B4-BE49-F238E27FC236}">
                    <a16:creationId xmlns:a16="http://schemas.microsoft.com/office/drawing/2014/main" id="{E4A87DAD-68E7-1B77-9547-93773235EAF0}"/>
                  </a:ext>
                </a:extLst>
              </p:cNvPr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5" name="Google Shape;10032;p72">
              <a:extLst>
                <a:ext uri="{FF2B5EF4-FFF2-40B4-BE49-F238E27FC236}">
                  <a16:creationId xmlns:a16="http://schemas.microsoft.com/office/drawing/2014/main" id="{7A042523-C22A-74E3-15D3-07B9C63DB930}"/>
                </a:ext>
              </a:extLst>
            </p:cNvPr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2543" name="Google Shape;10033;p72">
                <a:extLst>
                  <a:ext uri="{FF2B5EF4-FFF2-40B4-BE49-F238E27FC236}">
                    <a16:creationId xmlns:a16="http://schemas.microsoft.com/office/drawing/2014/main" id="{34D2FDF5-BC94-E778-B7F4-AED1DE9F6B44}"/>
                  </a:ext>
                </a:extLst>
              </p:cNvPr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10034;p72">
                <a:extLst>
                  <a:ext uri="{FF2B5EF4-FFF2-40B4-BE49-F238E27FC236}">
                    <a16:creationId xmlns:a16="http://schemas.microsoft.com/office/drawing/2014/main" id="{91F24205-EA65-FCA7-50E2-A726D98A4CF6}"/>
                  </a:ext>
                </a:extLst>
              </p:cNvPr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10035;p72">
                <a:extLst>
                  <a:ext uri="{FF2B5EF4-FFF2-40B4-BE49-F238E27FC236}">
                    <a16:creationId xmlns:a16="http://schemas.microsoft.com/office/drawing/2014/main" id="{7F29AED9-F65A-E87E-E0A3-F3799DE5BBBF}"/>
                  </a:ext>
                </a:extLst>
              </p:cNvPr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10036;p72">
                <a:extLst>
                  <a:ext uri="{FF2B5EF4-FFF2-40B4-BE49-F238E27FC236}">
                    <a16:creationId xmlns:a16="http://schemas.microsoft.com/office/drawing/2014/main" id="{74D197D2-3B26-DF03-7680-2EA12E653CAD}"/>
                  </a:ext>
                </a:extLst>
              </p:cNvPr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10037;p72">
                <a:extLst>
                  <a:ext uri="{FF2B5EF4-FFF2-40B4-BE49-F238E27FC236}">
                    <a16:creationId xmlns:a16="http://schemas.microsoft.com/office/drawing/2014/main" id="{0B8C315A-9406-4D12-2BD7-7B4BF01FAEA9}"/>
                  </a:ext>
                </a:extLst>
              </p:cNvPr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10038;p72">
                <a:extLst>
                  <a:ext uri="{FF2B5EF4-FFF2-40B4-BE49-F238E27FC236}">
                    <a16:creationId xmlns:a16="http://schemas.microsoft.com/office/drawing/2014/main" id="{5AF948A4-150A-0473-EEB5-3F53446C255D}"/>
                  </a:ext>
                </a:extLst>
              </p:cNvPr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10039;p72">
                <a:extLst>
                  <a:ext uri="{FF2B5EF4-FFF2-40B4-BE49-F238E27FC236}">
                    <a16:creationId xmlns:a16="http://schemas.microsoft.com/office/drawing/2014/main" id="{514F66B0-FD0F-027C-7708-FA48EDF9E294}"/>
                  </a:ext>
                </a:extLst>
              </p:cNvPr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10040;p72">
                <a:extLst>
                  <a:ext uri="{FF2B5EF4-FFF2-40B4-BE49-F238E27FC236}">
                    <a16:creationId xmlns:a16="http://schemas.microsoft.com/office/drawing/2014/main" id="{D96A7DC8-2AD2-3223-0DD8-DC2F03420E25}"/>
                  </a:ext>
                </a:extLst>
              </p:cNvPr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10041;p72">
                <a:extLst>
                  <a:ext uri="{FF2B5EF4-FFF2-40B4-BE49-F238E27FC236}">
                    <a16:creationId xmlns:a16="http://schemas.microsoft.com/office/drawing/2014/main" id="{FAFA9A95-C96F-CAB5-844E-860FB33FC565}"/>
                  </a:ext>
                </a:extLst>
              </p:cNvPr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10042;p72">
                <a:extLst>
                  <a:ext uri="{FF2B5EF4-FFF2-40B4-BE49-F238E27FC236}">
                    <a16:creationId xmlns:a16="http://schemas.microsoft.com/office/drawing/2014/main" id="{39BEEB3F-0CD4-0E3A-585D-F6B9216C99A4}"/>
                  </a:ext>
                </a:extLst>
              </p:cNvPr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6" name="Google Shape;10043;p72">
              <a:extLst>
                <a:ext uri="{FF2B5EF4-FFF2-40B4-BE49-F238E27FC236}">
                  <a16:creationId xmlns:a16="http://schemas.microsoft.com/office/drawing/2014/main" id="{C48C9BFC-782F-407C-EA98-B61849B0CA46}"/>
                </a:ext>
              </a:extLst>
            </p:cNvPr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2533" name="Google Shape;10044;p72">
                <a:extLst>
                  <a:ext uri="{FF2B5EF4-FFF2-40B4-BE49-F238E27FC236}">
                    <a16:creationId xmlns:a16="http://schemas.microsoft.com/office/drawing/2014/main" id="{30C966D7-D95A-F992-9728-0EFCC4F87D36}"/>
                  </a:ext>
                </a:extLst>
              </p:cNvPr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10045;p72">
                <a:extLst>
                  <a:ext uri="{FF2B5EF4-FFF2-40B4-BE49-F238E27FC236}">
                    <a16:creationId xmlns:a16="http://schemas.microsoft.com/office/drawing/2014/main" id="{29578EDA-BB1F-5C3E-3380-BFBADC7F0098}"/>
                  </a:ext>
                </a:extLst>
              </p:cNvPr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10046;p72">
                <a:extLst>
                  <a:ext uri="{FF2B5EF4-FFF2-40B4-BE49-F238E27FC236}">
                    <a16:creationId xmlns:a16="http://schemas.microsoft.com/office/drawing/2014/main" id="{2FC97F09-5894-5580-64F0-2A23A833CC74}"/>
                  </a:ext>
                </a:extLst>
              </p:cNvPr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10047;p72">
                <a:extLst>
                  <a:ext uri="{FF2B5EF4-FFF2-40B4-BE49-F238E27FC236}">
                    <a16:creationId xmlns:a16="http://schemas.microsoft.com/office/drawing/2014/main" id="{ACADE500-B6E9-ABC4-88B4-23D79CFEEEFE}"/>
                  </a:ext>
                </a:extLst>
              </p:cNvPr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10048;p72">
                <a:extLst>
                  <a:ext uri="{FF2B5EF4-FFF2-40B4-BE49-F238E27FC236}">
                    <a16:creationId xmlns:a16="http://schemas.microsoft.com/office/drawing/2014/main" id="{165B28D1-CBC0-F557-9A37-747AF6BEC681}"/>
                  </a:ext>
                </a:extLst>
              </p:cNvPr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10049;p72">
                <a:extLst>
                  <a:ext uri="{FF2B5EF4-FFF2-40B4-BE49-F238E27FC236}">
                    <a16:creationId xmlns:a16="http://schemas.microsoft.com/office/drawing/2014/main" id="{274CBA45-F2D9-C18B-9884-4F4B4C35A285}"/>
                  </a:ext>
                </a:extLst>
              </p:cNvPr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10050;p72">
                <a:extLst>
                  <a:ext uri="{FF2B5EF4-FFF2-40B4-BE49-F238E27FC236}">
                    <a16:creationId xmlns:a16="http://schemas.microsoft.com/office/drawing/2014/main" id="{F59EE180-8CCF-69C9-C682-6AE64C032103}"/>
                  </a:ext>
                </a:extLst>
              </p:cNvPr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10051;p72">
                <a:extLst>
                  <a:ext uri="{FF2B5EF4-FFF2-40B4-BE49-F238E27FC236}">
                    <a16:creationId xmlns:a16="http://schemas.microsoft.com/office/drawing/2014/main" id="{E41940F1-47BE-B995-F250-4A7782947B69}"/>
                  </a:ext>
                </a:extLst>
              </p:cNvPr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10052;p72">
                <a:extLst>
                  <a:ext uri="{FF2B5EF4-FFF2-40B4-BE49-F238E27FC236}">
                    <a16:creationId xmlns:a16="http://schemas.microsoft.com/office/drawing/2014/main" id="{CCC6ECA4-809B-4C3E-154A-A62991FB4DDB}"/>
                  </a:ext>
                </a:extLst>
              </p:cNvPr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10053;p72">
                <a:extLst>
                  <a:ext uri="{FF2B5EF4-FFF2-40B4-BE49-F238E27FC236}">
                    <a16:creationId xmlns:a16="http://schemas.microsoft.com/office/drawing/2014/main" id="{BE15D250-23B4-2567-9C24-5FB44D33D377}"/>
                  </a:ext>
                </a:extLst>
              </p:cNvPr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7" name="Google Shape;10054;p72">
              <a:extLst>
                <a:ext uri="{FF2B5EF4-FFF2-40B4-BE49-F238E27FC236}">
                  <a16:creationId xmlns:a16="http://schemas.microsoft.com/office/drawing/2014/main" id="{74E16EB0-22F7-38A8-1662-06AE142B047D}"/>
                </a:ext>
              </a:extLst>
            </p:cNvPr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2523" name="Google Shape;10055;p72">
                <a:extLst>
                  <a:ext uri="{FF2B5EF4-FFF2-40B4-BE49-F238E27FC236}">
                    <a16:creationId xmlns:a16="http://schemas.microsoft.com/office/drawing/2014/main" id="{2926BFD3-C041-BFE9-923D-6F2DA2B02219}"/>
                  </a:ext>
                </a:extLst>
              </p:cNvPr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10056;p72">
                <a:extLst>
                  <a:ext uri="{FF2B5EF4-FFF2-40B4-BE49-F238E27FC236}">
                    <a16:creationId xmlns:a16="http://schemas.microsoft.com/office/drawing/2014/main" id="{807FB902-6296-7C0B-A95F-31560CB463DE}"/>
                  </a:ext>
                </a:extLst>
              </p:cNvPr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10057;p72">
                <a:extLst>
                  <a:ext uri="{FF2B5EF4-FFF2-40B4-BE49-F238E27FC236}">
                    <a16:creationId xmlns:a16="http://schemas.microsoft.com/office/drawing/2014/main" id="{F1C5C2BF-11F4-1583-6EE5-C6D2E13AD0BF}"/>
                  </a:ext>
                </a:extLst>
              </p:cNvPr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10058;p72">
                <a:extLst>
                  <a:ext uri="{FF2B5EF4-FFF2-40B4-BE49-F238E27FC236}">
                    <a16:creationId xmlns:a16="http://schemas.microsoft.com/office/drawing/2014/main" id="{562A71C0-6EF7-62B1-82D3-13DDA016E862}"/>
                  </a:ext>
                </a:extLst>
              </p:cNvPr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10059;p72">
                <a:extLst>
                  <a:ext uri="{FF2B5EF4-FFF2-40B4-BE49-F238E27FC236}">
                    <a16:creationId xmlns:a16="http://schemas.microsoft.com/office/drawing/2014/main" id="{509611CA-7688-35D8-8E23-D6716F6913C1}"/>
                  </a:ext>
                </a:extLst>
              </p:cNvPr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10060;p72">
                <a:extLst>
                  <a:ext uri="{FF2B5EF4-FFF2-40B4-BE49-F238E27FC236}">
                    <a16:creationId xmlns:a16="http://schemas.microsoft.com/office/drawing/2014/main" id="{3E84D81F-155C-6501-7FC9-22AE816887E0}"/>
                  </a:ext>
                </a:extLst>
              </p:cNvPr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10061;p72">
                <a:extLst>
                  <a:ext uri="{FF2B5EF4-FFF2-40B4-BE49-F238E27FC236}">
                    <a16:creationId xmlns:a16="http://schemas.microsoft.com/office/drawing/2014/main" id="{8360168C-DC61-36D1-4E49-7945976DD396}"/>
                  </a:ext>
                </a:extLst>
              </p:cNvPr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10062;p72">
                <a:extLst>
                  <a:ext uri="{FF2B5EF4-FFF2-40B4-BE49-F238E27FC236}">
                    <a16:creationId xmlns:a16="http://schemas.microsoft.com/office/drawing/2014/main" id="{5D613DC9-397D-DC10-A31C-6B5913C3D35E}"/>
                  </a:ext>
                </a:extLst>
              </p:cNvPr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10063;p72">
                <a:extLst>
                  <a:ext uri="{FF2B5EF4-FFF2-40B4-BE49-F238E27FC236}">
                    <a16:creationId xmlns:a16="http://schemas.microsoft.com/office/drawing/2014/main" id="{20E59961-9E78-C9C3-BD36-D04EBD436D8B}"/>
                  </a:ext>
                </a:extLst>
              </p:cNvPr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10064;p72">
                <a:extLst>
                  <a:ext uri="{FF2B5EF4-FFF2-40B4-BE49-F238E27FC236}">
                    <a16:creationId xmlns:a16="http://schemas.microsoft.com/office/drawing/2014/main" id="{76DD8C6C-8DE4-0713-58F9-28BE4F7863AB}"/>
                  </a:ext>
                </a:extLst>
              </p:cNvPr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8" name="Google Shape;10065;p72">
              <a:extLst>
                <a:ext uri="{FF2B5EF4-FFF2-40B4-BE49-F238E27FC236}">
                  <a16:creationId xmlns:a16="http://schemas.microsoft.com/office/drawing/2014/main" id="{56BBB9E7-25C4-B1B0-5A59-B5B32F58C431}"/>
                </a:ext>
              </a:extLst>
            </p:cNvPr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2513" name="Google Shape;10066;p72">
                <a:extLst>
                  <a:ext uri="{FF2B5EF4-FFF2-40B4-BE49-F238E27FC236}">
                    <a16:creationId xmlns:a16="http://schemas.microsoft.com/office/drawing/2014/main" id="{763549E6-4068-68C1-E919-5A4A09B53555}"/>
                  </a:ext>
                </a:extLst>
              </p:cNvPr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10067;p72">
                <a:extLst>
                  <a:ext uri="{FF2B5EF4-FFF2-40B4-BE49-F238E27FC236}">
                    <a16:creationId xmlns:a16="http://schemas.microsoft.com/office/drawing/2014/main" id="{AB54B2C6-DD3C-E765-7505-75A028AD6345}"/>
                  </a:ext>
                </a:extLst>
              </p:cNvPr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10068;p72">
                <a:extLst>
                  <a:ext uri="{FF2B5EF4-FFF2-40B4-BE49-F238E27FC236}">
                    <a16:creationId xmlns:a16="http://schemas.microsoft.com/office/drawing/2014/main" id="{4610CA87-900B-B32F-8A72-0B57B916C4E1}"/>
                  </a:ext>
                </a:extLst>
              </p:cNvPr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10069;p72">
                <a:extLst>
                  <a:ext uri="{FF2B5EF4-FFF2-40B4-BE49-F238E27FC236}">
                    <a16:creationId xmlns:a16="http://schemas.microsoft.com/office/drawing/2014/main" id="{B5293FE7-032F-4237-264F-00F7E7FD667C}"/>
                  </a:ext>
                </a:extLst>
              </p:cNvPr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10070;p72">
                <a:extLst>
                  <a:ext uri="{FF2B5EF4-FFF2-40B4-BE49-F238E27FC236}">
                    <a16:creationId xmlns:a16="http://schemas.microsoft.com/office/drawing/2014/main" id="{3C413A7E-8887-04A8-66FD-5BDD22501D27}"/>
                  </a:ext>
                </a:extLst>
              </p:cNvPr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10071;p72">
                <a:extLst>
                  <a:ext uri="{FF2B5EF4-FFF2-40B4-BE49-F238E27FC236}">
                    <a16:creationId xmlns:a16="http://schemas.microsoft.com/office/drawing/2014/main" id="{331C1739-9526-E4F7-B824-79D28EC7CDDE}"/>
                  </a:ext>
                </a:extLst>
              </p:cNvPr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10072;p72">
                <a:extLst>
                  <a:ext uri="{FF2B5EF4-FFF2-40B4-BE49-F238E27FC236}">
                    <a16:creationId xmlns:a16="http://schemas.microsoft.com/office/drawing/2014/main" id="{A50DF010-EF7A-32C5-CE79-70A9791E526F}"/>
                  </a:ext>
                </a:extLst>
              </p:cNvPr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10073;p72">
                <a:extLst>
                  <a:ext uri="{FF2B5EF4-FFF2-40B4-BE49-F238E27FC236}">
                    <a16:creationId xmlns:a16="http://schemas.microsoft.com/office/drawing/2014/main" id="{0FA1DEA9-5830-52A6-D150-0A4094272383}"/>
                  </a:ext>
                </a:extLst>
              </p:cNvPr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10074;p72">
                <a:extLst>
                  <a:ext uri="{FF2B5EF4-FFF2-40B4-BE49-F238E27FC236}">
                    <a16:creationId xmlns:a16="http://schemas.microsoft.com/office/drawing/2014/main" id="{88E5D4D3-73CD-F28F-E5F2-975D46B9864D}"/>
                  </a:ext>
                </a:extLst>
              </p:cNvPr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10075;p72">
                <a:extLst>
                  <a:ext uri="{FF2B5EF4-FFF2-40B4-BE49-F238E27FC236}">
                    <a16:creationId xmlns:a16="http://schemas.microsoft.com/office/drawing/2014/main" id="{3A2BE22B-484A-39ED-B946-8442A1BF28D8}"/>
                  </a:ext>
                </a:extLst>
              </p:cNvPr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9" name="Google Shape;10076;p72">
              <a:extLst>
                <a:ext uri="{FF2B5EF4-FFF2-40B4-BE49-F238E27FC236}">
                  <a16:creationId xmlns:a16="http://schemas.microsoft.com/office/drawing/2014/main" id="{0C5A9360-1233-1970-E43E-8C8B4FDE9710}"/>
                </a:ext>
              </a:extLst>
            </p:cNvPr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2503" name="Google Shape;10077;p72">
                <a:extLst>
                  <a:ext uri="{FF2B5EF4-FFF2-40B4-BE49-F238E27FC236}">
                    <a16:creationId xmlns:a16="http://schemas.microsoft.com/office/drawing/2014/main" id="{7215761F-BDD1-C696-989D-2A8DB3FFD14D}"/>
                  </a:ext>
                </a:extLst>
              </p:cNvPr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10078;p72">
                <a:extLst>
                  <a:ext uri="{FF2B5EF4-FFF2-40B4-BE49-F238E27FC236}">
                    <a16:creationId xmlns:a16="http://schemas.microsoft.com/office/drawing/2014/main" id="{27AFE68E-B6C0-6DCB-6C49-44EA8C5C7423}"/>
                  </a:ext>
                </a:extLst>
              </p:cNvPr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10079;p72">
                <a:extLst>
                  <a:ext uri="{FF2B5EF4-FFF2-40B4-BE49-F238E27FC236}">
                    <a16:creationId xmlns:a16="http://schemas.microsoft.com/office/drawing/2014/main" id="{D9B89F62-10AF-4602-DAE2-B359844B71E5}"/>
                  </a:ext>
                </a:extLst>
              </p:cNvPr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10080;p72">
                <a:extLst>
                  <a:ext uri="{FF2B5EF4-FFF2-40B4-BE49-F238E27FC236}">
                    <a16:creationId xmlns:a16="http://schemas.microsoft.com/office/drawing/2014/main" id="{E3C55B23-4623-A027-FE94-57640AD3C2D5}"/>
                  </a:ext>
                </a:extLst>
              </p:cNvPr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10081;p72">
                <a:extLst>
                  <a:ext uri="{FF2B5EF4-FFF2-40B4-BE49-F238E27FC236}">
                    <a16:creationId xmlns:a16="http://schemas.microsoft.com/office/drawing/2014/main" id="{858170D4-6F47-9037-B173-30DFE539A8E3}"/>
                  </a:ext>
                </a:extLst>
              </p:cNvPr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10082;p72">
                <a:extLst>
                  <a:ext uri="{FF2B5EF4-FFF2-40B4-BE49-F238E27FC236}">
                    <a16:creationId xmlns:a16="http://schemas.microsoft.com/office/drawing/2014/main" id="{C16FC919-2B84-8B4F-E99F-1531C60A2C3E}"/>
                  </a:ext>
                </a:extLst>
              </p:cNvPr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10083;p72">
                <a:extLst>
                  <a:ext uri="{FF2B5EF4-FFF2-40B4-BE49-F238E27FC236}">
                    <a16:creationId xmlns:a16="http://schemas.microsoft.com/office/drawing/2014/main" id="{7041A55B-80F4-8DBB-A915-40B46E74D050}"/>
                  </a:ext>
                </a:extLst>
              </p:cNvPr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10084;p72">
                <a:extLst>
                  <a:ext uri="{FF2B5EF4-FFF2-40B4-BE49-F238E27FC236}">
                    <a16:creationId xmlns:a16="http://schemas.microsoft.com/office/drawing/2014/main" id="{63589BAF-6F72-3955-FE55-562E281925B4}"/>
                  </a:ext>
                </a:extLst>
              </p:cNvPr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10085;p72">
                <a:extLst>
                  <a:ext uri="{FF2B5EF4-FFF2-40B4-BE49-F238E27FC236}">
                    <a16:creationId xmlns:a16="http://schemas.microsoft.com/office/drawing/2014/main" id="{DD3C79CB-7FC5-38BE-DA2D-46712ED7BC84}"/>
                  </a:ext>
                </a:extLst>
              </p:cNvPr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10086;p72">
                <a:extLst>
                  <a:ext uri="{FF2B5EF4-FFF2-40B4-BE49-F238E27FC236}">
                    <a16:creationId xmlns:a16="http://schemas.microsoft.com/office/drawing/2014/main" id="{E4D7AE5C-DF74-7A37-2C40-9BC36EF58B59}"/>
                  </a:ext>
                </a:extLst>
              </p:cNvPr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0" name="Google Shape;10087;p72">
              <a:extLst>
                <a:ext uri="{FF2B5EF4-FFF2-40B4-BE49-F238E27FC236}">
                  <a16:creationId xmlns:a16="http://schemas.microsoft.com/office/drawing/2014/main" id="{AA79613A-FC4C-5F8A-7276-3E92AB3E04EE}"/>
                </a:ext>
              </a:extLst>
            </p:cNvPr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2493" name="Google Shape;10088;p72">
                <a:extLst>
                  <a:ext uri="{FF2B5EF4-FFF2-40B4-BE49-F238E27FC236}">
                    <a16:creationId xmlns:a16="http://schemas.microsoft.com/office/drawing/2014/main" id="{08BD1A37-32AE-858A-1122-D44B2C7607CF}"/>
                  </a:ext>
                </a:extLst>
              </p:cNvPr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10089;p72">
                <a:extLst>
                  <a:ext uri="{FF2B5EF4-FFF2-40B4-BE49-F238E27FC236}">
                    <a16:creationId xmlns:a16="http://schemas.microsoft.com/office/drawing/2014/main" id="{93A26447-5EDA-5AE5-E025-A106B8D0A8D7}"/>
                  </a:ext>
                </a:extLst>
              </p:cNvPr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10090;p72">
                <a:extLst>
                  <a:ext uri="{FF2B5EF4-FFF2-40B4-BE49-F238E27FC236}">
                    <a16:creationId xmlns:a16="http://schemas.microsoft.com/office/drawing/2014/main" id="{76AF595E-C78F-3A80-E4C9-B33980EEB2A2}"/>
                  </a:ext>
                </a:extLst>
              </p:cNvPr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10091;p72">
                <a:extLst>
                  <a:ext uri="{FF2B5EF4-FFF2-40B4-BE49-F238E27FC236}">
                    <a16:creationId xmlns:a16="http://schemas.microsoft.com/office/drawing/2014/main" id="{8B45F61F-6FC8-3AFA-75B0-57E9888F42FE}"/>
                  </a:ext>
                </a:extLst>
              </p:cNvPr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10092;p72">
                <a:extLst>
                  <a:ext uri="{FF2B5EF4-FFF2-40B4-BE49-F238E27FC236}">
                    <a16:creationId xmlns:a16="http://schemas.microsoft.com/office/drawing/2014/main" id="{25452D02-BC1B-7AEC-3F8A-EA807A3DC46E}"/>
                  </a:ext>
                </a:extLst>
              </p:cNvPr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10093;p72">
                <a:extLst>
                  <a:ext uri="{FF2B5EF4-FFF2-40B4-BE49-F238E27FC236}">
                    <a16:creationId xmlns:a16="http://schemas.microsoft.com/office/drawing/2014/main" id="{C47C0C4C-4186-909A-1027-BF8F56F43359}"/>
                  </a:ext>
                </a:extLst>
              </p:cNvPr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10094;p72">
                <a:extLst>
                  <a:ext uri="{FF2B5EF4-FFF2-40B4-BE49-F238E27FC236}">
                    <a16:creationId xmlns:a16="http://schemas.microsoft.com/office/drawing/2014/main" id="{388D12D8-6441-3FBD-7354-8E896D62A61A}"/>
                  </a:ext>
                </a:extLst>
              </p:cNvPr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10095;p72">
                <a:extLst>
                  <a:ext uri="{FF2B5EF4-FFF2-40B4-BE49-F238E27FC236}">
                    <a16:creationId xmlns:a16="http://schemas.microsoft.com/office/drawing/2014/main" id="{3D25F247-4CD3-B607-B6F0-BBFDA7F6516B}"/>
                  </a:ext>
                </a:extLst>
              </p:cNvPr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10096;p72">
                <a:extLst>
                  <a:ext uri="{FF2B5EF4-FFF2-40B4-BE49-F238E27FC236}">
                    <a16:creationId xmlns:a16="http://schemas.microsoft.com/office/drawing/2014/main" id="{3AB13F8B-A365-FC74-E3DB-B5D15C1EDBD0}"/>
                  </a:ext>
                </a:extLst>
              </p:cNvPr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10097;p72">
                <a:extLst>
                  <a:ext uri="{FF2B5EF4-FFF2-40B4-BE49-F238E27FC236}">
                    <a16:creationId xmlns:a16="http://schemas.microsoft.com/office/drawing/2014/main" id="{C38F55A5-EF54-01FD-9D92-3F24C234F668}"/>
                  </a:ext>
                </a:extLst>
              </p:cNvPr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1" name="Google Shape;10098;p72">
              <a:extLst>
                <a:ext uri="{FF2B5EF4-FFF2-40B4-BE49-F238E27FC236}">
                  <a16:creationId xmlns:a16="http://schemas.microsoft.com/office/drawing/2014/main" id="{E661F372-4BBC-DAAD-2F6C-3B4FE2213213}"/>
                </a:ext>
              </a:extLst>
            </p:cNvPr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2483" name="Google Shape;10099;p72">
                <a:extLst>
                  <a:ext uri="{FF2B5EF4-FFF2-40B4-BE49-F238E27FC236}">
                    <a16:creationId xmlns:a16="http://schemas.microsoft.com/office/drawing/2014/main" id="{2B714189-5784-A88E-8F80-403C38C23D75}"/>
                  </a:ext>
                </a:extLst>
              </p:cNvPr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10100;p72">
                <a:extLst>
                  <a:ext uri="{FF2B5EF4-FFF2-40B4-BE49-F238E27FC236}">
                    <a16:creationId xmlns:a16="http://schemas.microsoft.com/office/drawing/2014/main" id="{53D06145-2284-3250-43C3-8CBC027D7C6C}"/>
                  </a:ext>
                </a:extLst>
              </p:cNvPr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10101;p72">
                <a:extLst>
                  <a:ext uri="{FF2B5EF4-FFF2-40B4-BE49-F238E27FC236}">
                    <a16:creationId xmlns:a16="http://schemas.microsoft.com/office/drawing/2014/main" id="{A5B404D0-21A1-DB23-879B-DDF76F92B0C8}"/>
                  </a:ext>
                </a:extLst>
              </p:cNvPr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10102;p72">
                <a:extLst>
                  <a:ext uri="{FF2B5EF4-FFF2-40B4-BE49-F238E27FC236}">
                    <a16:creationId xmlns:a16="http://schemas.microsoft.com/office/drawing/2014/main" id="{A3E3EEF1-BFEF-1FE0-2C20-5897965CC255}"/>
                  </a:ext>
                </a:extLst>
              </p:cNvPr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10103;p72">
                <a:extLst>
                  <a:ext uri="{FF2B5EF4-FFF2-40B4-BE49-F238E27FC236}">
                    <a16:creationId xmlns:a16="http://schemas.microsoft.com/office/drawing/2014/main" id="{B9CC1710-4F81-D589-929A-9E8FCDD0921F}"/>
                  </a:ext>
                </a:extLst>
              </p:cNvPr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10104;p72">
                <a:extLst>
                  <a:ext uri="{FF2B5EF4-FFF2-40B4-BE49-F238E27FC236}">
                    <a16:creationId xmlns:a16="http://schemas.microsoft.com/office/drawing/2014/main" id="{03F2E830-24FE-0E1C-F31B-6AE13D75F9A7}"/>
                  </a:ext>
                </a:extLst>
              </p:cNvPr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10105;p72">
                <a:extLst>
                  <a:ext uri="{FF2B5EF4-FFF2-40B4-BE49-F238E27FC236}">
                    <a16:creationId xmlns:a16="http://schemas.microsoft.com/office/drawing/2014/main" id="{00A40842-89AF-FB7A-2000-2E5A33B80A98}"/>
                  </a:ext>
                </a:extLst>
              </p:cNvPr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10106;p72">
                <a:extLst>
                  <a:ext uri="{FF2B5EF4-FFF2-40B4-BE49-F238E27FC236}">
                    <a16:creationId xmlns:a16="http://schemas.microsoft.com/office/drawing/2014/main" id="{5A6072B4-0566-7720-DF39-449672EE2762}"/>
                  </a:ext>
                </a:extLst>
              </p:cNvPr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10107;p72">
                <a:extLst>
                  <a:ext uri="{FF2B5EF4-FFF2-40B4-BE49-F238E27FC236}">
                    <a16:creationId xmlns:a16="http://schemas.microsoft.com/office/drawing/2014/main" id="{E401217D-6ABC-404D-4160-AB5AA3618855}"/>
                  </a:ext>
                </a:extLst>
              </p:cNvPr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10108;p72">
                <a:extLst>
                  <a:ext uri="{FF2B5EF4-FFF2-40B4-BE49-F238E27FC236}">
                    <a16:creationId xmlns:a16="http://schemas.microsoft.com/office/drawing/2014/main" id="{562C7A79-3118-889F-42EE-EDE995394BA7}"/>
                  </a:ext>
                </a:extLst>
              </p:cNvPr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2" name="Google Shape;10109;p72">
              <a:extLst>
                <a:ext uri="{FF2B5EF4-FFF2-40B4-BE49-F238E27FC236}">
                  <a16:creationId xmlns:a16="http://schemas.microsoft.com/office/drawing/2014/main" id="{35A62B24-9C65-8985-AEA5-03D374E121F2}"/>
                </a:ext>
              </a:extLst>
            </p:cNvPr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2473" name="Google Shape;10110;p72">
                <a:extLst>
                  <a:ext uri="{FF2B5EF4-FFF2-40B4-BE49-F238E27FC236}">
                    <a16:creationId xmlns:a16="http://schemas.microsoft.com/office/drawing/2014/main" id="{CD983F00-403E-94C7-7DF1-BAED687F1FF4}"/>
                  </a:ext>
                </a:extLst>
              </p:cNvPr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10111;p72">
                <a:extLst>
                  <a:ext uri="{FF2B5EF4-FFF2-40B4-BE49-F238E27FC236}">
                    <a16:creationId xmlns:a16="http://schemas.microsoft.com/office/drawing/2014/main" id="{99461607-AF62-8882-C10E-524C52B14980}"/>
                  </a:ext>
                </a:extLst>
              </p:cNvPr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10112;p72">
                <a:extLst>
                  <a:ext uri="{FF2B5EF4-FFF2-40B4-BE49-F238E27FC236}">
                    <a16:creationId xmlns:a16="http://schemas.microsoft.com/office/drawing/2014/main" id="{959BCB4F-73DF-0EBB-8F11-7FCEABD1F77A}"/>
                  </a:ext>
                </a:extLst>
              </p:cNvPr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10113;p72">
                <a:extLst>
                  <a:ext uri="{FF2B5EF4-FFF2-40B4-BE49-F238E27FC236}">
                    <a16:creationId xmlns:a16="http://schemas.microsoft.com/office/drawing/2014/main" id="{4B07B348-2020-3104-0F77-75856A30A3F2}"/>
                  </a:ext>
                </a:extLst>
              </p:cNvPr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10114;p72">
                <a:extLst>
                  <a:ext uri="{FF2B5EF4-FFF2-40B4-BE49-F238E27FC236}">
                    <a16:creationId xmlns:a16="http://schemas.microsoft.com/office/drawing/2014/main" id="{13DDDDF3-3188-CCC9-EF1E-4B2635521EF2}"/>
                  </a:ext>
                </a:extLst>
              </p:cNvPr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10115;p72">
                <a:extLst>
                  <a:ext uri="{FF2B5EF4-FFF2-40B4-BE49-F238E27FC236}">
                    <a16:creationId xmlns:a16="http://schemas.microsoft.com/office/drawing/2014/main" id="{9F90845A-7E3A-4DCB-4737-A44854A1CCF4}"/>
                  </a:ext>
                </a:extLst>
              </p:cNvPr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10116;p72">
                <a:extLst>
                  <a:ext uri="{FF2B5EF4-FFF2-40B4-BE49-F238E27FC236}">
                    <a16:creationId xmlns:a16="http://schemas.microsoft.com/office/drawing/2014/main" id="{EE3582E2-AB25-4BA4-2C48-D6A0CDF089CC}"/>
                  </a:ext>
                </a:extLst>
              </p:cNvPr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10117;p72">
                <a:extLst>
                  <a:ext uri="{FF2B5EF4-FFF2-40B4-BE49-F238E27FC236}">
                    <a16:creationId xmlns:a16="http://schemas.microsoft.com/office/drawing/2014/main" id="{E862EBF4-569C-F1D9-C494-D4BCAA131875}"/>
                  </a:ext>
                </a:extLst>
              </p:cNvPr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10118;p72">
                <a:extLst>
                  <a:ext uri="{FF2B5EF4-FFF2-40B4-BE49-F238E27FC236}">
                    <a16:creationId xmlns:a16="http://schemas.microsoft.com/office/drawing/2014/main" id="{047B88E1-1532-60CB-89D3-C37E04625A84}"/>
                  </a:ext>
                </a:extLst>
              </p:cNvPr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10119;p72">
                <a:extLst>
                  <a:ext uri="{FF2B5EF4-FFF2-40B4-BE49-F238E27FC236}">
                    <a16:creationId xmlns:a16="http://schemas.microsoft.com/office/drawing/2014/main" id="{4F995FF8-26F3-9DD4-B205-92A0689E6D1B}"/>
                  </a:ext>
                </a:extLst>
              </p:cNvPr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54"/>
          <p:cNvSpPr/>
          <p:nvPr/>
        </p:nvSpPr>
        <p:spPr>
          <a:xfrm>
            <a:off x="931638" y="1656304"/>
            <a:ext cx="1326000" cy="1326000"/>
          </a:xfrm>
          <a:prstGeom prst="roundRect">
            <a:avLst>
              <a:gd name="adj" fmla="val 10110"/>
            </a:avLst>
          </a:prstGeom>
          <a:solidFill>
            <a:schemeClr val="accent1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2"/>
                </a:solidFill>
                <a:latin typeface="Anybody"/>
                <a:ea typeface="Anybody"/>
                <a:cs typeface="Anybody"/>
                <a:sym typeface="Anybody"/>
              </a:rPr>
              <a:t>01</a:t>
            </a:r>
            <a:endParaRPr sz="2400" b="1" dirty="0">
              <a:solidFill>
                <a:schemeClr val="dk2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66" name="Google Shape;2166;p54"/>
          <p:cNvSpPr/>
          <p:nvPr/>
        </p:nvSpPr>
        <p:spPr>
          <a:xfrm>
            <a:off x="2916238" y="1656304"/>
            <a:ext cx="1326000" cy="1326000"/>
          </a:xfrm>
          <a:prstGeom prst="roundRect">
            <a:avLst>
              <a:gd name="adj" fmla="val 10110"/>
            </a:avLst>
          </a:prstGeom>
          <a:solidFill>
            <a:schemeClr val="lt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2"/>
                </a:solidFill>
                <a:latin typeface="Anybody"/>
                <a:ea typeface="Anybody"/>
                <a:cs typeface="Anybody"/>
                <a:sym typeface="Anybody"/>
              </a:rPr>
              <a:t>02</a:t>
            </a:r>
            <a:endParaRPr sz="2400" b="1">
              <a:solidFill>
                <a:schemeClr val="dk2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67" name="Google Shape;2167;p54"/>
          <p:cNvSpPr/>
          <p:nvPr/>
        </p:nvSpPr>
        <p:spPr>
          <a:xfrm>
            <a:off x="4899788" y="1656304"/>
            <a:ext cx="1326000" cy="1326000"/>
          </a:xfrm>
          <a:prstGeom prst="roundRect">
            <a:avLst>
              <a:gd name="adj" fmla="val 10110"/>
            </a:avLst>
          </a:prstGeom>
          <a:solidFill>
            <a:schemeClr val="accent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03</a:t>
            </a:r>
            <a:endParaRPr sz="2400" b="1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68" name="Google Shape;2168;p54"/>
          <p:cNvSpPr/>
          <p:nvPr/>
        </p:nvSpPr>
        <p:spPr>
          <a:xfrm>
            <a:off x="6883338" y="1656304"/>
            <a:ext cx="1326000" cy="1326000"/>
          </a:xfrm>
          <a:prstGeom prst="roundRect">
            <a:avLst>
              <a:gd name="adj" fmla="val 10110"/>
            </a:avLst>
          </a:prstGeom>
          <a:solidFill>
            <a:schemeClr val="accent3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04</a:t>
            </a:r>
            <a:endParaRPr sz="2400" b="1" dirty="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69" name="Google Shape;2169;p5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Pipeline</a:t>
            </a:r>
            <a:endParaRPr dirty="0"/>
          </a:p>
        </p:txBody>
      </p:sp>
      <p:cxnSp>
        <p:nvCxnSpPr>
          <p:cNvPr id="2170" name="Google Shape;2170;p54"/>
          <p:cNvCxnSpPr>
            <a:stCxn id="2166" idx="3"/>
            <a:endCxn id="2167" idx="1"/>
          </p:cNvCxnSpPr>
          <p:nvPr/>
        </p:nvCxnSpPr>
        <p:spPr>
          <a:xfrm>
            <a:off x="4242238" y="2319304"/>
            <a:ext cx="65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1" name="Google Shape;2171;p54"/>
          <p:cNvCxnSpPr>
            <a:stCxn id="2165" idx="3"/>
            <a:endCxn id="2166" idx="1"/>
          </p:cNvCxnSpPr>
          <p:nvPr/>
        </p:nvCxnSpPr>
        <p:spPr>
          <a:xfrm>
            <a:off x="2257638" y="2319304"/>
            <a:ext cx="6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2" name="Google Shape;2172;p54"/>
          <p:cNvCxnSpPr>
            <a:stCxn id="2167" idx="3"/>
            <a:endCxn id="2168" idx="1"/>
          </p:cNvCxnSpPr>
          <p:nvPr/>
        </p:nvCxnSpPr>
        <p:spPr>
          <a:xfrm>
            <a:off x="6225788" y="2319304"/>
            <a:ext cx="65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3" name="Google Shape;2173;p54"/>
          <p:cNvSpPr txBox="1"/>
          <p:nvPr/>
        </p:nvSpPr>
        <p:spPr>
          <a:xfrm>
            <a:off x="491000" y="3117675"/>
            <a:ext cx="198355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Download Data</a:t>
            </a:r>
            <a:endParaRPr sz="1700" b="1" dirty="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74" name="Google Shape;2174;p54"/>
          <p:cNvSpPr txBox="1"/>
          <p:nvPr/>
        </p:nvSpPr>
        <p:spPr>
          <a:xfrm>
            <a:off x="716850" y="3573951"/>
            <a:ext cx="1757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Kaggle API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75" name="Google Shape;2175;p54"/>
          <p:cNvSpPr txBox="1"/>
          <p:nvPr/>
        </p:nvSpPr>
        <p:spPr>
          <a:xfrm>
            <a:off x="2697788" y="3138008"/>
            <a:ext cx="1757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Clean Data</a:t>
            </a:r>
            <a:endParaRPr sz="1700" b="1" dirty="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76" name="Google Shape;2176;p54"/>
          <p:cNvSpPr txBox="1"/>
          <p:nvPr/>
        </p:nvSpPr>
        <p:spPr>
          <a:xfrm>
            <a:off x="2700400" y="3573950"/>
            <a:ext cx="1757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Cleaning to ensure data is valid 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77" name="Google Shape;2177;p54"/>
          <p:cNvSpPr txBox="1"/>
          <p:nvPr/>
        </p:nvSpPr>
        <p:spPr>
          <a:xfrm>
            <a:off x="4367474" y="3135254"/>
            <a:ext cx="2390627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Calculate Metrics</a:t>
            </a:r>
            <a:endParaRPr sz="1700" b="1" dirty="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78" name="Google Shape;2178;p54"/>
          <p:cNvSpPr txBox="1"/>
          <p:nvPr/>
        </p:nvSpPr>
        <p:spPr>
          <a:xfrm>
            <a:off x="4683950" y="3573950"/>
            <a:ext cx="1757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Perform queries various queries on the dataset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79" name="Google Shape;2179;p54"/>
          <p:cNvSpPr txBox="1"/>
          <p:nvPr/>
        </p:nvSpPr>
        <p:spPr>
          <a:xfrm>
            <a:off x="6667500" y="3117675"/>
            <a:ext cx="1905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Visualisations</a:t>
            </a:r>
            <a:endParaRPr sz="1700" b="1" dirty="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2180" name="Google Shape;2180;p54"/>
          <p:cNvSpPr txBox="1"/>
          <p:nvPr/>
        </p:nvSpPr>
        <p:spPr>
          <a:xfrm>
            <a:off x="6667500" y="3573950"/>
            <a:ext cx="1757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Visualise the datasets for easy of use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6918CD-D575-E35D-45DF-C67B0AA314F2}"/>
              </a:ext>
            </a:extLst>
          </p:cNvPr>
          <p:cNvSpPr/>
          <p:nvPr/>
        </p:nvSpPr>
        <p:spPr>
          <a:xfrm>
            <a:off x="-873488" y="3989600"/>
            <a:ext cx="2886075" cy="1875346"/>
          </a:xfrm>
          <a:prstGeom prst="rect">
            <a:avLst/>
          </a:prstGeom>
          <a:solidFill>
            <a:srgbClr val="E4EEF8"/>
          </a:solidFill>
          <a:ln>
            <a:solidFill>
              <a:srgbClr val="E4EE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85AC54-6BDE-DF82-57E8-A56CFDC96B55}"/>
              </a:ext>
            </a:extLst>
          </p:cNvPr>
          <p:cNvSpPr/>
          <p:nvPr/>
        </p:nvSpPr>
        <p:spPr>
          <a:xfrm>
            <a:off x="7343775" y="-1068899"/>
            <a:ext cx="2886075" cy="1875346"/>
          </a:xfrm>
          <a:prstGeom prst="rect">
            <a:avLst/>
          </a:prstGeom>
          <a:solidFill>
            <a:srgbClr val="E4EEF8"/>
          </a:solidFill>
          <a:ln>
            <a:solidFill>
              <a:srgbClr val="E4EE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896441-C4FA-4CA7-030B-F3442F3FB65F}"/>
              </a:ext>
            </a:extLst>
          </p:cNvPr>
          <p:cNvSpPr/>
          <p:nvPr/>
        </p:nvSpPr>
        <p:spPr>
          <a:xfrm>
            <a:off x="8425200" y="756121"/>
            <a:ext cx="2886075" cy="1875346"/>
          </a:xfrm>
          <a:prstGeom prst="rect">
            <a:avLst/>
          </a:prstGeom>
          <a:solidFill>
            <a:srgbClr val="E4EEF8"/>
          </a:solidFill>
          <a:ln>
            <a:solidFill>
              <a:srgbClr val="E4EE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37"/>
          <p:cNvSpPr/>
          <p:nvPr/>
        </p:nvSpPr>
        <p:spPr>
          <a:xfrm>
            <a:off x="3477875" y="539650"/>
            <a:ext cx="5167800" cy="4064400"/>
          </a:xfrm>
          <a:prstGeom prst="roundRect">
            <a:avLst>
              <a:gd name="adj" fmla="val 6575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7"/>
          <p:cNvSpPr txBox="1">
            <a:spLocks noGrp="1"/>
          </p:cNvSpPr>
          <p:nvPr>
            <p:ph type="title"/>
          </p:nvPr>
        </p:nvSpPr>
        <p:spPr>
          <a:xfrm>
            <a:off x="3853942" y="1716075"/>
            <a:ext cx="4173000" cy="11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Visualisations</a:t>
            </a:r>
            <a:endParaRPr dirty="0"/>
          </a:p>
        </p:txBody>
      </p:sp>
      <p:sp>
        <p:nvSpPr>
          <p:cNvPr id="1131" name="Google Shape;1131;p37"/>
          <p:cNvSpPr txBox="1">
            <a:spLocks noGrp="1"/>
          </p:cNvSpPr>
          <p:nvPr>
            <p:ph type="title" idx="2"/>
          </p:nvPr>
        </p:nvSpPr>
        <p:spPr>
          <a:xfrm>
            <a:off x="3853925" y="86253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132" name="Google Shape;1132;p37"/>
          <p:cNvSpPr txBox="1">
            <a:spLocks noGrp="1"/>
          </p:cNvSpPr>
          <p:nvPr>
            <p:ph type="subTitle" idx="1"/>
          </p:nvPr>
        </p:nvSpPr>
        <p:spPr>
          <a:xfrm>
            <a:off x="3853925" y="3300125"/>
            <a:ext cx="25008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subtitle here if you need it</a:t>
            </a:r>
            <a:endParaRPr dirty="0"/>
          </a:p>
        </p:txBody>
      </p:sp>
      <p:grpSp>
        <p:nvGrpSpPr>
          <p:cNvPr id="1146" name="Google Shape;1146;p37"/>
          <p:cNvGrpSpPr/>
          <p:nvPr/>
        </p:nvGrpSpPr>
        <p:grpSpPr>
          <a:xfrm>
            <a:off x="12066114" y="-2336066"/>
            <a:ext cx="412136" cy="980406"/>
            <a:chOff x="11394414" y="-957978"/>
            <a:chExt cx="412136" cy="980406"/>
          </a:xfrm>
        </p:grpSpPr>
        <p:sp>
          <p:nvSpPr>
            <p:cNvPr id="1147" name="Google Shape;1147;p37"/>
            <p:cNvSpPr/>
            <p:nvPr/>
          </p:nvSpPr>
          <p:spPr>
            <a:xfrm>
              <a:off x="11529213" y="-957978"/>
              <a:ext cx="70057" cy="125779"/>
            </a:xfrm>
            <a:custGeom>
              <a:avLst/>
              <a:gdLst/>
              <a:ahLst/>
              <a:cxnLst/>
              <a:rect l="l" t="t" r="r" b="b"/>
              <a:pathLst>
                <a:path w="1041" h="1869" extrusionOk="0">
                  <a:moveTo>
                    <a:pt x="356" y="1"/>
                  </a:moveTo>
                  <a:cubicBezTo>
                    <a:pt x="336" y="1"/>
                    <a:pt x="317" y="4"/>
                    <a:pt x="298" y="10"/>
                  </a:cubicBezTo>
                  <a:cubicBezTo>
                    <a:pt x="75" y="47"/>
                    <a:pt x="1" y="530"/>
                    <a:pt x="149" y="1012"/>
                  </a:cubicBezTo>
                  <a:cubicBezTo>
                    <a:pt x="256" y="1508"/>
                    <a:pt x="531" y="1868"/>
                    <a:pt x="749" y="1868"/>
                  </a:cubicBezTo>
                  <a:cubicBezTo>
                    <a:pt x="760" y="1868"/>
                    <a:pt x="770" y="1868"/>
                    <a:pt x="780" y="1866"/>
                  </a:cubicBezTo>
                  <a:cubicBezTo>
                    <a:pt x="966" y="1792"/>
                    <a:pt x="1040" y="1346"/>
                    <a:pt x="929" y="827"/>
                  </a:cubicBezTo>
                  <a:cubicBezTo>
                    <a:pt x="793" y="352"/>
                    <a:pt x="564" y="1"/>
                    <a:pt x="35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11509293" y="-101400"/>
              <a:ext cx="94957" cy="123827"/>
            </a:xfrm>
            <a:custGeom>
              <a:avLst/>
              <a:gdLst/>
              <a:ahLst/>
              <a:cxnLst/>
              <a:rect l="l" t="t" r="r" b="b"/>
              <a:pathLst>
                <a:path w="1411" h="1840" extrusionOk="0">
                  <a:moveTo>
                    <a:pt x="568" y="1"/>
                  </a:moveTo>
                  <a:cubicBezTo>
                    <a:pt x="539" y="1"/>
                    <a:pt x="510" y="4"/>
                    <a:pt x="483" y="11"/>
                  </a:cubicBezTo>
                  <a:cubicBezTo>
                    <a:pt x="149" y="85"/>
                    <a:pt x="0" y="568"/>
                    <a:pt x="111" y="1087"/>
                  </a:cubicBezTo>
                  <a:cubicBezTo>
                    <a:pt x="246" y="1525"/>
                    <a:pt x="563" y="1840"/>
                    <a:pt x="843" y="1840"/>
                  </a:cubicBezTo>
                  <a:cubicBezTo>
                    <a:pt x="872" y="1840"/>
                    <a:pt x="900" y="1837"/>
                    <a:pt x="928" y="1830"/>
                  </a:cubicBezTo>
                  <a:cubicBezTo>
                    <a:pt x="1262" y="1755"/>
                    <a:pt x="1410" y="1273"/>
                    <a:pt x="1299" y="753"/>
                  </a:cubicBezTo>
                  <a:cubicBezTo>
                    <a:pt x="1164" y="316"/>
                    <a:pt x="847" y="1"/>
                    <a:pt x="568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11516763" y="-643290"/>
              <a:ext cx="89977" cy="131230"/>
            </a:xfrm>
            <a:custGeom>
              <a:avLst/>
              <a:gdLst/>
              <a:ahLst/>
              <a:cxnLst/>
              <a:rect l="l" t="t" r="r" b="b"/>
              <a:pathLst>
                <a:path w="1337" h="1950" extrusionOk="0">
                  <a:moveTo>
                    <a:pt x="487" y="1"/>
                  </a:moveTo>
                  <a:cubicBezTo>
                    <a:pt x="460" y="1"/>
                    <a:pt x="434" y="4"/>
                    <a:pt x="409" y="10"/>
                  </a:cubicBezTo>
                  <a:cubicBezTo>
                    <a:pt x="112" y="84"/>
                    <a:pt x="0" y="567"/>
                    <a:pt x="149" y="1124"/>
                  </a:cubicBezTo>
                  <a:cubicBezTo>
                    <a:pt x="251" y="1599"/>
                    <a:pt x="570" y="1949"/>
                    <a:pt x="850" y="1949"/>
                  </a:cubicBezTo>
                  <a:cubicBezTo>
                    <a:pt x="877" y="1949"/>
                    <a:pt x="903" y="1946"/>
                    <a:pt x="928" y="1940"/>
                  </a:cubicBezTo>
                  <a:cubicBezTo>
                    <a:pt x="1225" y="1866"/>
                    <a:pt x="1336" y="1383"/>
                    <a:pt x="1225" y="827"/>
                  </a:cubicBezTo>
                  <a:cubicBezTo>
                    <a:pt x="1089" y="352"/>
                    <a:pt x="768" y="1"/>
                    <a:pt x="487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11686558" y="-356732"/>
              <a:ext cx="107474" cy="139373"/>
            </a:xfrm>
            <a:custGeom>
              <a:avLst/>
              <a:gdLst/>
              <a:ahLst/>
              <a:cxnLst/>
              <a:rect l="l" t="t" r="r" b="b"/>
              <a:pathLst>
                <a:path w="1597" h="2071" extrusionOk="0">
                  <a:moveTo>
                    <a:pt x="691" y="0"/>
                  </a:moveTo>
                  <a:cubicBezTo>
                    <a:pt x="647" y="0"/>
                    <a:pt x="602" y="7"/>
                    <a:pt x="558" y="20"/>
                  </a:cubicBezTo>
                  <a:cubicBezTo>
                    <a:pt x="186" y="94"/>
                    <a:pt x="1" y="614"/>
                    <a:pt x="149" y="1207"/>
                  </a:cubicBezTo>
                  <a:cubicBezTo>
                    <a:pt x="285" y="1717"/>
                    <a:pt x="638" y="2070"/>
                    <a:pt x="981" y="2070"/>
                  </a:cubicBezTo>
                  <a:cubicBezTo>
                    <a:pt x="1013" y="2070"/>
                    <a:pt x="1045" y="2067"/>
                    <a:pt x="1077" y="2061"/>
                  </a:cubicBezTo>
                  <a:cubicBezTo>
                    <a:pt x="1448" y="1950"/>
                    <a:pt x="1597" y="1430"/>
                    <a:pt x="1448" y="873"/>
                  </a:cubicBezTo>
                  <a:cubicBezTo>
                    <a:pt x="1350" y="350"/>
                    <a:pt x="1022" y="0"/>
                    <a:pt x="691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11449330" y="-398457"/>
              <a:ext cx="92467" cy="136143"/>
            </a:xfrm>
            <a:custGeom>
              <a:avLst/>
              <a:gdLst/>
              <a:ahLst/>
              <a:cxnLst/>
              <a:rect l="l" t="t" r="r" b="b"/>
              <a:pathLst>
                <a:path w="1374" h="2023" extrusionOk="0">
                  <a:moveTo>
                    <a:pt x="517" y="0"/>
                  </a:moveTo>
                  <a:cubicBezTo>
                    <a:pt x="493" y="0"/>
                    <a:pt x="469" y="3"/>
                    <a:pt x="446" y="9"/>
                  </a:cubicBezTo>
                  <a:cubicBezTo>
                    <a:pt x="149" y="83"/>
                    <a:pt x="0" y="603"/>
                    <a:pt x="149" y="1159"/>
                  </a:cubicBezTo>
                  <a:cubicBezTo>
                    <a:pt x="285" y="1669"/>
                    <a:pt x="576" y="2022"/>
                    <a:pt x="880" y="2022"/>
                  </a:cubicBezTo>
                  <a:cubicBezTo>
                    <a:pt x="908" y="2022"/>
                    <a:pt x="937" y="2019"/>
                    <a:pt x="965" y="2013"/>
                  </a:cubicBezTo>
                  <a:cubicBezTo>
                    <a:pt x="1262" y="1939"/>
                    <a:pt x="1374" y="1419"/>
                    <a:pt x="1262" y="900"/>
                  </a:cubicBezTo>
                  <a:cubicBezTo>
                    <a:pt x="1126" y="387"/>
                    <a:pt x="800" y="0"/>
                    <a:pt x="517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11661590" y="-815574"/>
              <a:ext cx="82507" cy="131163"/>
            </a:xfrm>
            <a:custGeom>
              <a:avLst/>
              <a:gdLst/>
              <a:ahLst/>
              <a:cxnLst/>
              <a:rect l="l" t="t" r="r" b="b"/>
              <a:pathLst>
                <a:path w="1226" h="1949" extrusionOk="0">
                  <a:moveTo>
                    <a:pt x="434" y="1"/>
                  </a:moveTo>
                  <a:cubicBezTo>
                    <a:pt x="413" y="1"/>
                    <a:pt x="393" y="4"/>
                    <a:pt x="372" y="10"/>
                  </a:cubicBezTo>
                  <a:cubicBezTo>
                    <a:pt x="112" y="84"/>
                    <a:pt x="1" y="566"/>
                    <a:pt x="149" y="1086"/>
                  </a:cubicBezTo>
                  <a:cubicBezTo>
                    <a:pt x="285" y="1595"/>
                    <a:pt x="545" y="1949"/>
                    <a:pt x="787" y="1949"/>
                  </a:cubicBezTo>
                  <a:cubicBezTo>
                    <a:pt x="810" y="1949"/>
                    <a:pt x="832" y="1946"/>
                    <a:pt x="854" y="1939"/>
                  </a:cubicBezTo>
                  <a:cubicBezTo>
                    <a:pt x="1114" y="1865"/>
                    <a:pt x="1225" y="1383"/>
                    <a:pt x="1077" y="863"/>
                  </a:cubicBezTo>
                  <a:cubicBezTo>
                    <a:pt x="940" y="385"/>
                    <a:pt x="678" y="1"/>
                    <a:pt x="43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11753991" y="-580500"/>
              <a:ext cx="52559" cy="78065"/>
            </a:xfrm>
            <a:custGeom>
              <a:avLst/>
              <a:gdLst/>
              <a:ahLst/>
              <a:cxnLst/>
              <a:rect l="l" t="t" r="r" b="b"/>
              <a:pathLst>
                <a:path w="781" h="1160" extrusionOk="0">
                  <a:moveTo>
                    <a:pt x="264" y="1"/>
                  </a:moveTo>
                  <a:cubicBezTo>
                    <a:pt x="251" y="1"/>
                    <a:pt x="237" y="2"/>
                    <a:pt x="224" y="5"/>
                  </a:cubicBezTo>
                  <a:cubicBezTo>
                    <a:pt x="75" y="42"/>
                    <a:pt x="1" y="339"/>
                    <a:pt x="75" y="673"/>
                  </a:cubicBezTo>
                  <a:cubicBezTo>
                    <a:pt x="144" y="948"/>
                    <a:pt x="340" y="1159"/>
                    <a:pt x="487" y="1159"/>
                  </a:cubicBezTo>
                  <a:cubicBezTo>
                    <a:pt x="498" y="1159"/>
                    <a:pt x="510" y="1158"/>
                    <a:pt x="520" y="1155"/>
                  </a:cubicBezTo>
                  <a:cubicBezTo>
                    <a:pt x="706" y="1118"/>
                    <a:pt x="780" y="821"/>
                    <a:pt x="706" y="487"/>
                  </a:cubicBezTo>
                  <a:cubicBezTo>
                    <a:pt x="603" y="212"/>
                    <a:pt x="436" y="1"/>
                    <a:pt x="26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11394414" y="-194071"/>
              <a:ext cx="50002" cy="71268"/>
            </a:xfrm>
            <a:custGeom>
              <a:avLst/>
              <a:gdLst/>
              <a:ahLst/>
              <a:cxnLst/>
              <a:rect l="l" t="t" r="r" b="b"/>
              <a:pathLst>
                <a:path w="743" h="1059" extrusionOk="0">
                  <a:moveTo>
                    <a:pt x="296" y="1"/>
                  </a:moveTo>
                  <a:cubicBezTo>
                    <a:pt x="271" y="1"/>
                    <a:pt x="247" y="5"/>
                    <a:pt x="223" y="15"/>
                  </a:cubicBezTo>
                  <a:cubicBezTo>
                    <a:pt x="74" y="52"/>
                    <a:pt x="0" y="312"/>
                    <a:pt x="74" y="609"/>
                  </a:cubicBezTo>
                  <a:cubicBezTo>
                    <a:pt x="142" y="880"/>
                    <a:pt x="303" y="1059"/>
                    <a:pt x="444" y="1059"/>
                  </a:cubicBezTo>
                  <a:cubicBezTo>
                    <a:pt x="457" y="1059"/>
                    <a:pt x="470" y="1057"/>
                    <a:pt x="482" y="1054"/>
                  </a:cubicBezTo>
                  <a:cubicBezTo>
                    <a:pt x="668" y="1017"/>
                    <a:pt x="742" y="720"/>
                    <a:pt x="668" y="460"/>
                  </a:cubicBezTo>
                  <a:cubicBezTo>
                    <a:pt x="604" y="203"/>
                    <a:pt x="455" y="1"/>
                    <a:pt x="29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11416892" y="-878633"/>
              <a:ext cx="104917" cy="144892"/>
            </a:xfrm>
            <a:custGeom>
              <a:avLst/>
              <a:gdLst/>
              <a:ahLst/>
              <a:cxnLst/>
              <a:rect l="l" t="t" r="r" b="b"/>
              <a:pathLst>
                <a:path w="1559" h="2153" extrusionOk="0">
                  <a:moveTo>
                    <a:pt x="633" y="1"/>
                  </a:moveTo>
                  <a:cubicBezTo>
                    <a:pt x="595" y="1"/>
                    <a:pt x="557" y="7"/>
                    <a:pt x="520" y="19"/>
                  </a:cubicBezTo>
                  <a:cubicBezTo>
                    <a:pt x="148" y="93"/>
                    <a:pt x="0" y="650"/>
                    <a:pt x="148" y="1244"/>
                  </a:cubicBezTo>
                  <a:cubicBezTo>
                    <a:pt x="280" y="1771"/>
                    <a:pt x="618" y="2152"/>
                    <a:pt x="925" y="2152"/>
                  </a:cubicBezTo>
                  <a:cubicBezTo>
                    <a:pt x="964" y="2152"/>
                    <a:pt x="1002" y="2147"/>
                    <a:pt x="1039" y="2134"/>
                  </a:cubicBezTo>
                  <a:cubicBezTo>
                    <a:pt x="1410" y="2060"/>
                    <a:pt x="1559" y="1503"/>
                    <a:pt x="1410" y="910"/>
                  </a:cubicBezTo>
                  <a:cubicBezTo>
                    <a:pt x="1278" y="382"/>
                    <a:pt x="941" y="1"/>
                    <a:pt x="633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6717892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43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factors</a:t>
            </a:r>
            <a:endParaRPr/>
          </a:p>
        </p:txBody>
      </p:sp>
      <p:sp>
        <p:nvSpPr>
          <p:cNvPr id="1567" name="Google Shape;1567;p43"/>
          <p:cNvSpPr txBox="1"/>
          <p:nvPr/>
        </p:nvSpPr>
        <p:spPr>
          <a:xfrm flipH="1">
            <a:off x="714628" y="1852300"/>
            <a:ext cx="19029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Saturn</a:t>
            </a:r>
            <a:endParaRPr sz="1700" b="1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568" name="Google Shape;1568;p43"/>
          <p:cNvSpPr txBox="1"/>
          <p:nvPr/>
        </p:nvSpPr>
        <p:spPr>
          <a:xfrm flipH="1">
            <a:off x="713275" y="2151702"/>
            <a:ext cx="1902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Saturn is a gas giant and very big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69" name="Google Shape;1569;p43"/>
          <p:cNvSpPr txBox="1"/>
          <p:nvPr/>
        </p:nvSpPr>
        <p:spPr>
          <a:xfrm flipH="1">
            <a:off x="716128" y="3249172"/>
            <a:ext cx="1901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Venus</a:t>
            </a:r>
            <a:endParaRPr sz="1700" b="1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570" name="Google Shape;1570;p43"/>
          <p:cNvSpPr txBox="1"/>
          <p:nvPr/>
        </p:nvSpPr>
        <p:spPr>
          <a:xfrm flipH="1">
            <a:off x="714776" y="3548574"/>
            <a:ext cx="190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Venus in fact has a very beautiful name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71" name="Google Shape;1571;p43"/>
          <p:cNvSpPr txBox="1"/>
          <p:nvPr/>
        </p:nvSpPr>
        <p:spPr>
          <a:xfrm>
            <a:off x="713275" y="4344325"/>
            <a:ext cx="7717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Follow the link in the graph to modify its data and then paste the new one here. For more info, </a:t>
            </a:r>
            <a:r>
              <a:rPr lang="en" sz="12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72" name="Google Shape;1572;p43"/>
          <p:cNvSpPr/>
          <p:nvPr/>
        </p:nvSpPr>
        <p:spPr>
          <a:xfrm flipH="1">
            <a:off x="2717578" y="1527425"/>
            <a:ext cx="247200" cy="24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43"/>
          <p:cNvSpPr/>
          <p:nvPr/>
        </p:nvSpPr>
        <p:spPr>
          <a:xfrm flipH="1">
            <a:off x="2717565" y="2924287"/>
            <a:ext cx="247200" cy="24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43"/>
          <p:cNvSpPr txBox="1"/>
          <p:nvPr/>
        </p:nvSpPr>
        <p:spPr>
          <a:xfrm flipH="1">
            <a:off x="1624828" y="1431853"/>
            <a:ext cx="9927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10%</a:t>
            </a:r>
            <a:endParaRPr sz="2800" b="1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575" name="Google Shape;1575;p43"/>
          <p:cNvSpPr txBox="1"/>
          <p:nvPr/>
        </p:nvSpPr>
        <p:spPr>
          <a:xfrm flipH="1">
            <a:off x="1625428" y="2828790"/>
            <a:ext cx="9921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23%</a:t>
            </a:r>
            <a:endParaRPr sz="2800" b="1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pic>
        <p:nvPicPr>
          <p:cNvPr id="1576" name="Google Shape;1576;p43" title="Char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4775" y="1191726"/>
            <a:ext cx="3214451" cy="3146605"/>
          </a:xfrm>
          <a:prstGeom prst="rect">
            <a:avLst/>
          </a:prstGeom>
          <a:noFill/>
          <a:ln>
            <a:noFill/>
          </a:ln>
        </p:spPr>
      </p:pic>
      <p:sp>
        <p:nvSpPr>
          <p:cNvPr id="1577" name="Google Shape;1577;p43"/>
          <p:cNvSpPr txBox="1"/>
          <p:nvPr/>
        </p:nvSpPr>
        <p:spPr>
          <a:xfrm>
            <a:off x="6526475" y="1852300"/>
            <a:ext cx="19029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Neptune</a:t>
            </a:r>
            <a:endParaRPr sz="1700" b="1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578" name="Google Shape;1578;p43"/>
          <p:cNvSpPr txBox="1"/>
          <p:nvPr/>
        </p:nvSpPr>
        <p:spPr>
          <a:xfrm>
            <a:off x="6527828" y="2151702"/>
            <a:ext cx="1902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It’s the farthest planet from the Sun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79" name="Google Shape;1579;p43"/>
          <p:cNvSpPr txBox="1"/>
          <p:nvPr/>
        </p:nvSpPr>
        <p:spPr>
          <a:xfrm>
            <a:off x="6526475" y="3249172"/>
            <a:ext cx="1901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Mars</a:t>
            </a:r>
            <a:endParaRPr sz="1700" b="1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580" name="Google Shape;1580;p43"/>
          <p:cNvSpPr txBox="1"/>
          <p:nvPr/>
        </p:nvSpPr>
        <p:spPr>
          <a:xfrm>
            <a:off x="6527827" y="3548574"/>
            <a:ext cx="190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Despite being red, Mars is a cold planet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81" name="Google Shape;1581;p43"/>
          <p:cNvSpPr/>
          <p:nvPr/>
        </p:nvSpPr>
        <p:spPr>
          <a:xfrm>
            <a:off x="6179225" y="1527425"/>
            <a:ext cx="247200" cy="24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" name="Google Shape;1582;p43"/>
          <p:cNvSpPr/>
          <p:nvPr/>
        </p:nvSpPr>
        <p:spPr>
          <a:xfrm>
            <a:off x="6179237" y="2924287"/>
            <a:ext cx="247200" cy="24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3" name="Google Shape;1583;p43"/>
          <p:cNvSpPr txBox="1"/>
          <p:nvPr/>
        </p:nvSpPr>
        <p:spPr>
          <a:xfrm>
            <a:off x="6526475" y="1431853"/>
            <a:ext cx="9927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31%</a:t>
            </a:r>
            <a:endParaRPr sz="2800" b="1" dirty="0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584" name="Google Shape;1584;p43"/>
          <p:cNvSpPr txBox="1"/>
          <p:nvPr/>
        </p:nvSpPr>
        <p:spPr>
          <a:xfrm>
            <a:off x="6526475" y="2828790"/>
            <a:ext cx="9921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rPr>
              <a:t>36%</a:t>
            </a:r>
            <a:endParaRPr sz="2800" b="1">
              <a:solidFill>
                <a:schemeClr val="dk1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0" name="Google Shape;1660;p45"/>
          <p:cNvGrpSpPr/>
          <p:nvPr/>
        </p:nvGrpSpPr>
        <p:grpSpPr>
          <a:xfrm rot="-379542">
            <a:off x="219721" y="2330320"/>
            <a:ext cx="2063683" cy="2294448"/>
            <a:chOff x="-3267672" y="576262"/>
            <a:chExt cx="2363584" cy="2627885"/>
          </a:xfrm>
        </p:grpSpPr>
        <p:sp>
          <p:nvSpPr>
            <p:cNvPr id="1661" name="Google Shape;1661;p45"/>
            <p:cNvSpPr/>
            <p:nvPr/>
          </p:nvSpPr>
          <p:spPr>
            <a:xfrm>
              <a:off x="-1862590" y="698941"/>
              <a:ext cx="163471" cy="76453"/>
            </a:xfrm>
            <a:custGeom>
              <a:avLst/>
              <a:gdLst/>
              <a:ahLst/>
              <a:cxnLst/>
              <a:rect l="l" t="t" r="r" b="b"/>
              <a:pathLst>
                <a:path w="1114" h="521" extrusionOk="0">
                  <a:moveTo>
                    <a:pt x="1076" y="1"/>
                  </a:moveTo>
                  <a:cubicBezTo>
                    <a:pt x="1039" y="1"/>
                    <a:pt x="1002" y="1"/>
                    <a:pt x="928" y="38"/>
                  </a:cubicBezTo>
                  <a:cubicBezTo>
                    <a:pt x="817" y="75"/>
                    <a:pt x="668" y="186"/>
                    <a:pt x="446" y="372"/>
                  </a:cubicBezTo>
                  <a:cubicBezTo>
                    <a:pt x="371" y="409"/>
                    <a:pt x="297" y="483"/>
                    <a:pt x="223" y="483"/>
                  </a:cubicBezTo>
                  <a:cubicBezTo>
                    <a:pt x="173" y="483"/>
                    <a:pt x="140" y="500"/>
                    <a:pt x="102" y="500"/>
                  </a:cubicBezTo>
                  <a:cubicBezTo>
                    <a:pt x="83" y="500"/>
                    <a:pt x="62" y="496"/>
                    <a:pt x="37" y="483"/>
                  </a:cubicBezTo>
                  <a:cubicBezTo>
                    <a:pt x="37" y="483"/>
                    <a:pt x="37" y="483"/>
                    <a:pt x="0" y="520"/>
                  </a:cubicBezTo>
                  <a:lnTo>
                    <a:pt x="223" y="520"/>
                  </a:lnTo>
                  <a:cubicBezTo>
                    <a:pt x="297" y="483"/>
                    <a:pt x="408" y="446"/>
                    <a:pt x="483" y="372"/>
                  </a:cubicBezTo>
                  <a:cubicBezTo>
                    <a:pt x="668" y="224"/>
                    <a:pt x="817" y="112"/>
                    <a:pt x="928" y="75"/>
                  </a:cubicBezTo>
                  <a:cubicBezTo>
                    <a:pt x="965" y="38"/>
                    <a:pt x="1002" y="38"/>
                    <a:pt x="1039" y="38"/>
                  </a:cubicBezTo>
                  <a:lnTo>
                    <a:pt x="1076" y="38"/>
                  </a:lnTo>
                  <a:cubicBezTo>
                    <a:pt x="1076" y="38"/>
                    <a:pt x="1114" y="38"/>
                    <a:pt x="1114" y="1"/>
                  </a:cubicBezTo>
                  <a:close/>
                </a:path>
              </a:pathLst>
            </a:custGeom>
            <a:solidFill>
              <a:srgbClr val="416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5"/>
            <p:cNvSpPr/>
            <p:nvPr/>
          </p:nvSpPr>
          <p:spPr>
            <a:xfrm>
              <a:off x="-2369154" y="1046726"/>
              <a:ext cx="544707" cy="93475"/>
            </a:xfrm>
            <a:custGeom>
              <a:avLst/>
              <a:gdLst/>
              <a:ahLst/>
              <a:cxnLst/>
              <a:rect l="l" t="t" r="r" b="b"/>
              <a:pathLst>
                <a:path w="3712" h="637" extrusionOk="0">
                  <a:moveTo>
                    <a:pt x="2299" y="0"/>
                  </a:moveTo>
                  <a:cubicBezTo>
                    <a:pt x="2274" y="0"/>
                    <a:pt x="2250" y="2"/>
                    <a:pt x="2228" y="6"/>
                  </a:cubicBezTo>
                  <a:cubicBezTo>
                    <a:pt x="1782" y="43"/>
                    <a:pt x="892" y="266"/>
                    <a:pt x="632" y="266"/>
                  </a:cubicBezTo>
                  <a:lnTo>
                    <a:pt x="1" y="266"/>
                  </a:lnTo>
                  <a:cubicBezTo>
                    <a:pt x="1" y="266"/>
                    <a:pt x="467" y="565"/>
                    <a:pt x="863" y="565"/>
                  </a:cubicBezTo>
                  <a:cubicBezTo>
                    <a:pt x="885" y="565"/>
                    <a:pt x="907" y="565"/>
                    <a:pt x="929" y="563"/>
                  </a:cubicBezTo>
                  <a:cubicBezTo>
                    <a:pt x="1374" y="563"/>
                    <a:pt x="2153" y="303"/>
                    <a:pt x="2524" y="303"/>
                  </a:cubicBezTo>
                  <a:cubicBezTo>
                    <a:pt x="2933" y="340"/>
                    <a:pt x="3712" y="637"/>
                    <a:pt x="3712" y="637"/>
                  </a:cubicBezTo>
                  <a:cubicBezTo>
                    <a:pt x="3712" y="637"/>
                    <a:pt x="2774" y="0"/>
                    <a:pt x="2299" y="0"/>
                  </a:cubicBezTo>
                  <a:close/>
                </a:path>
              </a:pathLst>
            </a:custGeom>
            <a:solidFill>
              <a:srgbClr val="416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5"/>
            <p:cNvSpPr/>
            <p:nvPr/>
          </p:nvSpPr>
          <p:spPr>
            <a:xfrm>
              <a:off x="-2864711" y="1995138"/>
              <a:ext cx="1960623" cy="1209009"/>
            </a:xfrm>
            <a:custGeom>
              <a:avLst/>
              <a:gdLst/>
              <a:ahLst/>
              <a:cxnLst/>
              <a:rect l="l" t="t" r="r" b="b"/>
              <a:pathLst>
                <a:path w="13361" h="8239" extrusionOk="0">
                  <a:moveTo>
                    <a:pt x="9984" y="0"/>
                  </a:moveTo>
                  <a:lnTo>
                    <a:pt x="3897" y="297"/>
                  </a:lnTo>
                  <a:lnTo>
                    <a:pt x="1188" y="1113"/>
                  </a:lnTo>
                  <a:lnTo>
                    <a:pt x="1" y="7088"/>
                  </a:lnTo>
                  <a:lnTo>
                    <a:pt x="1" y="7088"/>
                  </a:lnTo>
                  <a:lnTo>
                    <a:pt x="1856" y="4899"/>
                  </a:lnTo>
                  <a:lnTo>
                    <a:pt x="2413" y="8016"/>
                  </a:lnTo>
                  <a:lnTo>
                    <a:pt x="9872" y="8090"/>
                  </a:lnTo>
                  <a:lnTo>
                    <a:pt x="10318" y="7088"/>
                  </a:lnTo>
                  <a:lnTo>
                    <a:pt x="10726" y="8127"/>
                  </a:lnTo>
                  <a:lnTo>
                    <a:pt x="13361" y="8239"/>
                  </a:lnTo>
                  <a:lnTo>
                    <a:pt x="12618" y="1225"/>
                  </a:lnTo>
                  <a:lnTo>
                    <a:pt x="9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5"/>
            <p:cNvSpPr/>
            <p:nvPr/>
          </p:nvSpPr>
          <p:spPr>
            <a:xfrm>
              <a:off x="-2859135" y="2000568"/>
              <a:ext cx="1927899" cy="1165427"/>
            </a:xfrm>
            <a:custGeom>
              <a:avLst/>
              <a:gdLst/>
              <a:ahLst/>
              <a:cxnLst/>
              <a:rect l="l" t="t" r="r" b="b"/>
              <a:pathLst>
                <a:path w="13138" h="7942" extrusionOk="0">
                  <a:moveTo>
                    <a:pt x="9166" y="0"/>
                  </a:moveTo>
                  <a:lnTo>
                    <a:pt x="8758" y="37"/>
                  </a:lnTo>
                  <a:cubicBezTo>
                    <a:pt x="8795" y="74"/>
                    <a:pt x="8869" y="112"/>
                    <a:pt x="8944" y="112"/>
                  </a:cubicBezTo>
                  <a:cubicBezTo>
                    <a:pt x="9018" y="112"/>
                    <a:pt x="9092" y="74"/>
                    <a:pt x="9166" y="0"/>
                  </a:cubicBezTo>
                  <a:close/>
                  <a:moveTo>
                    <a:pt x="4045" y="594"/>
                  </a:moveTo>
                  <a:cubicBezTo>
                    <a:pt x="4156" y="594"/>
                    <a:pt x="4231" y="668"/>
                    <a:pt x="4231" y="780"/>
                  </a:cubicBezTo>
                  <a:cubicBezTo>
                    <a:pt x="4231" y="891"/>
                    <a:pt x="4156" y="1002"/>
                    <a:pt x="4045" y="1002"/>
                  </a:cubicBezTo>
                  <a:cubicBezTo>
                    <a:pt x="3934" y="1002"/>
                    <a:pt x="3859" y="891"/>
                    <a:pt x="3859" y="780"/>
                  </a:cubicBezTo>
                  <a:cubicBezTo>
                    <a:pt x="3859" y="668"/>
                    <a:pt x="3934" y="594"/>
                    <a:pt x="4045" y="594"/>
                  </a:cubicBezTo>
                  <a:close/>
                  <a:moveTo>
                    <a:pt x="6012" y="594"/>
                  </a:moveTo>
                  <a:cubicBezTo>
                    <a:pt x="6123" y="594"/>
                    <a:pt x="6197" y="668"/>
                    <a:pt x="6197" y="780"/>
                  </a:cubicBezTo>
                  <a:cubicBezTo>
                    <a:pt x="6197" y="891"/>
                    <a:pt x="6123" y="1002"/>
                    <a:pt x="6012" y="1002"/>
                  </a:cubicBezTo>
                  <a:cubicBezTo>
                    <a:pt x="5901" y="1002"/>
                    <a:pt x="5789" y="891"/>
                    <a:pt x="5789" y="780"/>
                  </a:cubicBezTo>
                  <a:cubicBezTo>
                    <a:pt x="5789" y="668"/>
                    <a:pt x="5901" y="594"/>
                    <a:pt x="6012" y="594"/>
                  </a:cubicBezTo>
                  <a:close/>
                  <a:moveTo>
                    <a:pt x="7942" y="594"/>
                  </a:moveTo>
                  <a:cubicBezTo>
                    <a:pt x="8053" y="594"/>
                    <a:pt x="8164" y="668"/>
                    <a:pt x="8164" y="780"/>
                  </a:cubicBezTo>
                  <a:cubicBezTo>
                    <a:pt x="8164" y="891"/>
                    <a:pt x="8053" y="1002"/>
                    <a:pt x="7942" y="1002"/>
                  </a:cubicBezTo>
                  <a:cubicBezTo>
                    <a:pt x="7867" y="1002"/>
                    <a:pt x="7756" y="891"/>
                    <a:pt x="7756" y="780"/>
                  </a:cubicBezTo>
                  <a:cubicBezTo>
                    <a:pt x="7756" y="668"/>
                    <a:pt x="7867" y="594"/>
                    <a:pt x="7942" y="594"/>
                  </a:cubicBezTo>
                  <a:close/>
                  <a:moveTo>
                    <a:pt x="9908" y="594"/>
                  </a:moveTo>
                  <a:cubicBezTo>
                    <a:pt x="10020" y="594"/>
                    <a:pt x="10131" y="668"/>
                    <a:pt x="10131" y="780"/>
                  </a:cubicBezTo>
                  <a:cubicBezTo>
                    <a:pt x="10131" y="891"/>
                    <a:pt x="10020" y="1002"/>
                    <a:pt x="9908" y="1002"/>
                  </a:cubicBezTo>
                  <a:cubicBezTo>
                    <a:pt x="9797" y="1002"/>
                    <a:pt x="9723" y="891"/>
                    <a:pt x="9723" y="780"/>
                  </a:cubicBezTo>
                  <a:cubicBezTo>
                    <a:pt x="9723" y="668"/>
                    <a:pt x="9797" y="594"/>
                    <a:pt x="9908" y="594"/>
                  </a:cubicBezTo>
                  <a:close/>
                  <a:moveTo>
                    <a:pt x="2375" y="705"/>
                  </a:moveTo>
                  <a:lnTo>
                    <a:pt x="2264" y="742"/>
                  </a:lnTo>
                  <a:cubicBezTo>
                    <a:pt x="2264" y="742"/>
                    <a:pt x="2264" y="780"/>
                    <a:pt x="2264" y="780"/>
                  </a:cubicBezTo>
                  <a:cubicBezTo>
                    <a:pt x="2264" y="891"/>
                    <a:pt x="2190" y="1002"/>
                    <a:pt x="2078" y="1002"/>
                  </a:cubicBezTo>
                  <a:cubicBezTo>
                    <a:pt x="2004" y="1002"/>
                    <a:pt x="1930" y="928"/>
                    <a:pt x="1893" y="854"/>
                  </a:cubicBezTo>
                  <a:lnTo>
                    <a:pt x="1781" y="891"/>
                  </a:lnTo>
                  <a:cubicBezTo>
                    <a:pt x="1856" y="1002"/>
                    <a:pt x="1930" y="1076"/>
                    <a:pt x="2078" y="1076"/>
                  </a:cubicBezTo>
                  <a:cubicBezTo>
                    <a:pt x="2227" y="1076"/>
                    <a:pt x="2375" y="965"/>
                    <a:pt x="2375" y="780"/>
                  </a:cubicBezTo>
                  <a:cubicBezTo>
                    <a:pt x="2375" y="780"/>
                    <a:pt x="2375" y="742"/>
                    <a:pt x="2375" y="705"/>
                  </a:cubicBezTo>
                  <a:close/>
                  <a:moveTo>
                    <a:pt x="4045" y="483"/>
                  </a:moveTo>
                  <a:cubicBezTo>
                    <a:pt x="3859" y="483"/>
                    <a:pt x="3748" y="631"/>
                    <a:pt x="3748" y="780"/>
                  </a:cubicBezTo>
                  <a:cubicBezTo>
                    <a:pt x="3748" y="965"/>
                    <a:pt x="3859" y="1076"/>
                    <a:pt x="4045" y="1076"/>
                  </a:cubicBezTo>
                  <a:cubicBezTo>
                    <a:pt x="4193" y="1076"/>
                    <a:pt x="4342" y="965"/>
                    <a:pt x="4342" y="780"/>
                  </a:cubicBezTo>
                  <a:cubicBezTo>
                    <a:pt x="4342" y="631"/>
                    <a:pt x="4193" y="483"/>
                    <a:pt x="4045" y="483"/>
                  </a:cubicBezTo>
                  <a:close/>
                  <a:moveTo>
                    <a:pt x="6012" y="483"/>
                  </a:moveTo>
                  <a:cubicBezTo>
                    <a:pt x="5826" y="483"/>
                    <a:pt x="5715" y="631"/>
                    <a:pt x="5715" y="780"/>
                  </a:cubicBezTo>
                  <a:cubicBezTo>
                    <a:pt x="5715" y="965"/>
                    <a:pt x="5826" y="1076"/>
                    <a:pt x="6012" y="1076"/>
                  </a:cubicBezTo>
                  <a:cubicBezTo>
                    <a:pt x="6160" y="1076"/>
                    <a:pt x="6309" y="965"/>
                    <a:pt x="6309" y="780"/>
                  </a:cubicBezTo>
                  <a:cubicBezTo>
                    <a:pt x="6309" y="631"/>
                    <a:pt x="6160" y="483"/>
                    <a:pt x="6012" y="483"/>
                  </a:cubicBezTo>
                  <a:close/>
                  <a:moveTo>
                    <a:pt x="7942" y="483"/>
                  </a:moveTo>
                  <a:cubicBezTo>
                    <a:pt x="7793" y="483"/>
                    <a:pt x="7682" y="631"/>
                    <a:pt x="7682" y="780"/>
                  </a:cubicBezTo>
                  <a:cubicBezTo>
                    <a:pt x="7682" y="965"/>
                    <a:pt x="7793" y="1076"/>
                    <a:pt x="7942" y="1076"/>
                  </a:cubicBezTo>
                  <a:cubicBezTo>
                    <a:pt x="8127" y="1076"/>
                    <a:pt x="8239" y="965"/>
                    <a:pt x="8239" y="780"/>
                  </a:cubicBezTo>
                  <a:cubicBezTo>
                    <a:pt x="8239" y="631"/>
                    <a:pt x="8127" y="483"/>
                    <a:pt x="7942" y="483"/>
                  </a:cubicBezTo>
                  <a:close/>
                  <a:moveTo>
                    <a:pt x="9908" y="483"/>
                  </a:moveTo>
                  <a:cubicBezTo>
                    <a:pt x="9760" y="483"/>
                    <a:pt x="9612" y="631"/>
                    <a:pt x="9612" y="780"/>
                  </a:cubicBezTo>
                  <a:cubicBezTo>
                    <a:pt x="9612" y="965"/>
                    <a:pt x="9760" y="1076"/>
                    <a:pt x="9908" y="1076"/>
                  </a:cubicBezTo>
                  <a:cubicBezTo>
                    <a:pt x="10094" y="1076"/>
                    <a:pt x="10205" y="965"/>
                    <a:pt x="10205" y="780"/>
                  </a:cubicBezTo>
                  <a:cubicBezTo>
                    <a:pt x="10205" y="631"/>
                    <a:pt x="10094" y="483"/>
                    <a:pt x="9908" y="483"/>
                  </a:cubicBezTo>
                  <a:close/>
                  <a:moveTo>
                    <a:pt x="11578" y="742"/>
                  </a:moveTo>
                  <a:cubicBezTo>
                    <a:pt x="11578" y="742"/>
                    <a:pt x="11578" y="780"/>
                    <a:pt x="11578" y="780"/>
                  </a:cubicBezTo>
                  <a:cubicBezTo>
                    <a:pt x="11578" y="965"/>
                    <a:pt x="11727" y="1076"/>
                    <a:pt x="11875" y="1076"/>
                  </a:cubicBezTo>
                  <a:cubicBezTo>
                    <a:pt x="11987" y="1076"/>
                    <a:pt x="12061" y="1039"/>
                    <a:pt x="12098" y="965"/>
                  </a:cubicBezTo>
                  <a:lnTo>
                    <a:pt x="12024" y="928"/>
                  </a:lnTo>
                  <a:cubicBezTo>
                    <a:pt x="11987" y="965"/>
                    <a:pt x="11950" y="1002"/>
                    <a:pt x="11875" y="1002"/>
                  </a:cubicBezTo>
                  <a:cubicBezTo>
                    <a:pt x="11764" y="1002"/>
                    <a:pt x="11690" y="891"/>
                    <a:pt x="11690" y="780"/>
                  </a:cubicBezTo>
                  <a:lnTo>
                    <a:pt x="11578" y="742"/>
                  </a:lnTo>
                  <a:close/>
                  <a:moveTo>
                    <a:pt x="3043" y="1559"/>
                  </a:moveTo>
                  <a:cubicBezTo>
                    <a:pt x="3154" y="1559"/>
                    <a:pt x="3266" y="1670"/>
                    <a:pt x="3266" y="1781"/>
                  </a:cubicBezTo>
                  <a:cubicBezTo>
                    <a:pt x="3266" y="1893"/>
                    <a:pt x="3154" y="1967"/>
                    <a:pt x="3043" y="1967"/>
                  </a:cubicBezTo>
                  <a:cubicBezTo>
                    <a:pt x="2969" y="1967"/>
                    <a:pt x="2858" y="1893"/>
                    <a:pt x="2858" y="1781"/>
                  </a:cubicBezTo>
                  <a:cubicBezTo>
                    <a:pt x="2858" y="1670"/>
                    <a:pt x="2969" y="1559"/>
                    <a:pt x="3043" y="1559"/>
                  </a:cubicBezTo>
                  <a:close/>
                  <a:moveTo>
                    <a:pt x="5010" y="1559"/>
                  </a:moveTo>
                  <a:cubicBezTo>
                    <a:pt x="5121" y="1559"/>
                    <a:pt x="5233" y="1670"/>
                    <a:pt x="5233" y="1781"/>
                  </a:cubicBezTo>
                  <a:cubicBezTo>
                    <a:pt x="5233" y="1893"/>
                    <a:pt x="5121" y="1967"/>
                    <a:pt x="5010" y="1967"/>
                  </a:cubicBezTo>
                  <a:cubicBezTo>
                    <a:pt x="4899" y="1967"/>
                    <a:pt x="4824" y="1893"/>
                    <a:pt x="4824" y="1781"/>
                  </a:cubicBezTo>
                  <a:cubicBezTo>
                    <a:pt x="4824" y="1670"/>
                    <a:pt x="4899" y="1559"/>
                    <a:pt x="5010" y="1559"/>
                  </a:cubicBezTo>
                  <a:close/>
                  <a:moveTo>
                    <a:pt x="6977" y="1559"/>
                  </a:moveTo>
                  <a:cubicBezTo>
                    <a:pt x="7088" y="1559"/>
                    <a:pt x="7162" y="1670"/>
                    <a:pt x="7162" y="1781"/>
                  </a:cubicBezTo>
                  <a:cubicBezTo>
                    <a:pt x="7162" y="1893"/>
                    <a:pt x="7088" y="1967"/>
                    <a:pt x="6977" y="1967"/>
                  </a:cubicBezTo>
                  <a:cubicBezTo>
                    <a:pt x="6865" y="1967"/>
                    <a:pt x="6791" y="1893"/>
                    <a:pt x="6791" y="1781"/>
                  </a:cubicBezTo>
                  <a:cubicBezTo>
                    <a:pt x="6791" y="1670"/>
                    <a:pt x="6865" y="1559"/>
                    <a:pt x="6977" y="1559"/>
                  </a:cubicBezTo>
                  <a:close/>
                  <a:moveTo>
                    <a:pt x="8944" y="1559"/>
                  </a:moveTo>
                  <a:cubicBezTo>
                    <a:pt x="9055" y="1559"/>
                    <a:pt x="9129" y="1670"/>
                    <a:pt x="9129" y="1781"/>
                  </a:cubicBezTo>
                  <a:cubicBezTo>
                    <a:pt x="9129" y="1893"/>
                    <a:pt x="9055" y="1967"/>
                    <a:pt x="8944" y="1967"/>
                  </a:cubicBezTo>
                  <a:cubicBezTo>
                    <a:pt x="8832" y="1967"/>
                    <a:pt x="8758" y="1893"/>
                    <a:pt x="8758" y="1781"/>
                  </a:cubicBezTo>
                  <a:cubicBezTo>
                    <a:pt x="8758" y="1670"/>
                    <a:pt x="8832" y="1559"/>
                    <a:pt x="8944" y="1559"/>
                  </a:cubicBezTo>
                  <a:close/>
                  <a:moveTo>
                    <a:pt x="10910" y="1559"/>
                  </a:moveTo>
                  <a:cubicBezTo>
                    <a:pt x="11022" y="1559"/>
                    <a:pt x="11096" y="1670"/>
                    <a:pt x="11096" y="1781"/>
                  </a:cubicBezTo>
                  <a:cubicBezTo>
                    <a:pt x="11096" y="1893"/>
                    <a:pt x="11022" y="1967"/>
                    <a:pt x="10910" y="1967"/>
                  </a:cubicBezTo>
                  <a:cubicBezTo>
                    <a:pt x="10799" y="1967"/>
                    <a:pt x="10688" y="1893"/>
                    <a:pt x="10688" y="1781"/>
                  </a:cubicBezTo>
                  <a:cubicBezTo>
                    <a:pt x="10688" y="1670"/>
                    <a:pt x="10799" y="1559"/>
                    <a:pt x="10910" y="1559"/>
                  </a:cubicBezTo>
                  <a:close/>
                  <a:moveTo>
                    <a:pt x="12618" y="1596"/>
                  </a:moveTo>
                  <a:cubicBezTo>
                    <a:pt x="12580" y="1670"/>
                    <a:pt x="12580" y="1707"/>
                    <a:pt x="12580" y="1781"/>
                  </a:cubicBezTo>
                  <a:cubicBezTo>
                    <a:pt x="12580" y="1856"/>
                    <a:pt x="12580" y="1930"/>
                    <a:pt x="12655" y="1967"/>
                  </a:cubicBezTo>
                  <a:lnTo>
                    <a:pt x="12618" y="1596"/>
                  </a:lnTo>
                  <a:close/>
                  <a:moveTo>
                    <a:pt x="1076" y="1485"/>
                  </a:moveTo>
                  <a:lnTo>
                    <a:pt x="1039" y="1596"/>
                  </a:lnTo>
                  <a:cubicBezTo>
                    <a:pt x="1076" y="1596"/>
                    <a:pt x="1076" y="1559"/>
                    <a:pt x="1113" y="1559"/>
                  </a:cubicBezTo>
                  <a:cubicBezTo>
                    <a:pt x="1225" y="1559"/>
                    <a:pt x="1299" y="1670"/>
                    <a:pt x="1299" y="1781"/>
                  </a:cubicBezTo>
                  <a:cubicBezTo>
                    <a:pt x="1299" y="1893"/>
                    <a:pt x="1225" y="1967"/>
                    <a:pt x="1113" y="1967"/>
                  </a:cubicBezTo>
                  <a:cubicBezTo>
                    <a:pt x="1039" y="1967"/>
                    <a:pt x="1002" y="1967"/>
                    <a:pt x="1002" y="1930"/>
                  </a:cubicBezTo>
                  <a:lnTo>
                    <a:pt x="965" y="2041"/>
                  </a:lnTo>
                  <a:cubicBezTo>
                    <a:pt x="1002" y="2041"/>
                    <a:pt x="1039" y="2078"/>
                    <a:pt x="1113" y="2078"/>
                  </a:cubicBezTo>
                  <a:cubicBezTo>
                    <a:pt x="1262" y="2078"/>
                    <a:pt x="1410" y="1930"/>
                    <a:pt x="1410" y="1781"/>
                  </a:cubicBezTo>
                  <a:cubicBezTo>
                    <a:pt x="1410" y="1596"/>
                    <a:pt x="1262" y="1485"/>
                    <a:pt x="1113" y="1485"/>
                  </a:cubicBezTo>
                  <a:close/>
                  <a:moveTo>
                    <a:pt x="3043" y="1485"/>
                  </a:moveTo>
                  <a:cubicBezTo>
                    <a:pt x="2895" y="1485"/>
                    <a:pt x="2783" y="1596"/>
                    <a:pt x="2783" y="1781"/>
                  </a:cubicBezTo>
                  <a:cubicBezTo>
                    <a:pt x="2783" y="1930"/>
                    <a:pt x="2895" y="2078"/>
                    <a:pt x="3043" y="2078"/>
                  </a:cubicBezTo>
                  <a:cubicBezTo>
                    <a:pt x="3229" y="2078"/>
                    <a:pt x="3340" y="1930"/>
                    <a:pt x="3340" y="1781"/>
                  </a:cubicBezTo>
                  <a:cubicBezTo>
                    <a:pt x="3340" y="1596"/>
                    <a:pt x="3229" y="1485"/>
                    <a:pt x="3043" y="1485"/>
                  </a:cubicBezTo>
                  <a:close/>
                  <a:moveTo>
                    <a:pt x="5010" y="1485"/>
                  </a:moveTo>
                  <a:cubicBezTo>
                    <a:pt x="4861" y="1485"/>
                    <a:pt x="4713" y="1596"/>
                    <a:pt x="4713" y="1781"/>
                  </a:cubicBezTo>
                  <a:cubicBezTo>
                    <a:pt x="4713" y="1930"/>
                    <a:pt x="4861" y="2078"/>
                    <a:pt x="5010" y="2078"/>
                  </a:cubicBezTo>
                  <a:cubicBezTo>
                    <a:pt x="5195" y="2078"/>
                    <a:pt x="5307" y="1930"/>
                    <a:pt x="5307" y="1781"/>
                  </a:cubicBezTo>
                  <a:cubicBezTo>
                    <a:pt x="5307" y="1596"/>
                    <a:pt x="5195" y="1485"/>
                    <a:pt x="5010" y="1485"/>
                  </a:cubicBezTo>
                  <a:close/>
                  <a:moveTo>
                    <a:pt x="6977" y="1485"/>
                  </a:moveTo>
                  <a:cubicBezTo>
                    <a:pt x="6828" y="1485"/>
                    <a:pt x="6680" y="1596"/>
                    <a:pt x="6680" y="1781"/>
                  </a:cubicBezTo>
                  <a:cubicBezTo>
                    <a:pt x="6680" y="1930"/>
                    <a:pt x="6828" y="2078"/>
                    <a:pt x="6977" y="2078"/>
                  </a:cubicBezTo>
                  <a:cubicBezTo>
                    <a:pt x="7125" y="2078"/>
                    <a:pt x="7274" y="1930"/>
                    <a:pt x="7274" y="1781"/>
                  </a:cubicBezTo>
                  <a:cubicBezTo>
                    <a:pt x="7274" y="1596"/>
                    <a:pt x="7125" y="1485"/>
                    <a:pt x="6977" y="1485"/>
                  </a:cubicBezTo>
                  <a:close/>
                  <a:moveTo>
                    <a:pt x="8944" y="1485"/>
                  </a:moveTo>
                  <a:cubicBezTo>
                    <a:pt x="8795" y="1485"/>
                    <a:pt x="8647" y="1596"/>
                    <a:pt x="8647" y="1781"/>
                  </a:cubicBezTo>
                  <a:cubicBezTo>
                    <a:pt x="8647" y="1930"/>
                    <a:pt x="8795" y="2078"/>
                    <a:pt x="8944" y="2078"/>
                  </a:cubicBezTo>
                  <a:cubicBezTo>
                    <a:pt x="9092" y="2078"/>
                    <a:pt x="9240" y="1930"/>
                    <a:pt x="9240" y="1781"/>
                  </a:cubicBezTo>
                  <a:cubicBezTo>
                    <a:pt x="9240" y="1596"/>
                    <a:pt x="9092" y="1485"/>
                    <a:pt x="8944" y="1485"/>
                  </a:cubicBezTo>
                  <a:close/>
                  <a:moveTo>
                    <a:pt x="10910" y="1485"/>
                  </a:moveTo>
                  <a:cubicBezTo>
                    <a:pt x="10725" y="1485"/>
                    <a:pt x="10614" y="1596"/>
                    <a:pt x="10614" y="1781"/>
                  </a:cubicBezTo>
                  <a:cubicBezTo>
                    <a:pt x="10614" y="1930"/>
                    <a:pt x="10725" y="2078"/>
                    <a:pt x="10910" y="2078"/>
                  </a:cubicBezTo>
                  <a:cubicBezTo>
                    <a:pt x="11059" y="2078"/>
                    <a:pt x="11207" y="1930"/>
                    <a:pt x="11207" y="1781"/>
                  </a:cubicBezTo>
                  <a:cubicBezTo>
                    <a:pt x="11207" y="1596"/>
                    <a:pt x="11059" y="1485"/>
                    <a:pt x="10910" y="1485"/>
                  </a:cubicBezTo>
                  <a:close/>
                  <a:moveTo>
                    <a:pt x="2078" y="2561"/>
                  </a:moveTo>
                  <a:cubicBezTo>
                    <a:pt x="2190" y="2561"/>
                    <a:pt x="2264" y="2635"/>
                    <a:pt x="2264" y="2746"/>
                  </a:cubicBezTo>
                  <a:cubicBezTo>
                    <a:pt x="2264" y="2858"/>
                    <a:pt x="2190" y="2932"/>
                    <a:pt x="2078" y="2932"/>
                  </a:cubicBezTo>
                  <a:cubicBezTo>
                    <a:pt x="1967" y="2932"/>
                    <a:pt x="1893" y="2858"/>
                    <a:pt x="1893" y="2746"/>
                  </a:cubicBezTo>
                  <a:cubicBezTo>
                    <a:pt x="1893" y="2635"/>
                    <a:pt x="1967" y="2561"/>
                    <a:pt x="2078" y="2561"/>
                  </a:cubicBezTo>
                  <a:close/>
                  <a:moveTo>
                    <a:pt x="4045" y="2561"/>
                  </a:moveTo>
                  <a:cubicBezTo>
                    <a:pt x="4156" y="2561"/>
                    <a:pt x="4231" y="2635"/>
                    <a:pt x="4231" y="2746"/>
                  </a:cubicBezTo>
                  <a:cubicBezTo>
                    <a:pt x="4231" y="2858"/>
                    <a:pt x="4156" y="2932"/>
                    <a:pt x="4045" y="2932"/>
                  </a:cubicBezTo>
                  <a:cubicBezTo>
                    <a:pt x="3934" y="2932"/>
                    <a:pt x="3859" y="2858"/>
                    <a:pt x="3859" y="2746"/>
                  </a:cubicBezTo>
                  <a:cubicBezTo>
                    <a:pt x="3859" y="2635"/>
                    <a:pt x="3934" y="2561"/>
                    <a:pt x="4045" y="2561"/>
                  </a:cubicBezTo>
                  <a:close/>
                  <a:moveTo>
                    <a:pt x="6012" y="2561"/>
                  </a:moveTo>
                  <a:cubicBezTo>
                    <a:pt x="6123" y="2561"/>
                    <a:pt x="6197" y="2635"/>
                    <a:pt x="6197" y="2746"/>
                  </a:cubicBezTo>
                  <a:cubicBezTo>
                    <a:pt x="6197" y="2858"/>
                    <a:pt x="6123" y="2932"/>
                    <a:pt x="6012" y="2932"/>
                  </a:cubicBezTo>
                  <a:cubicBezTo>
                    <a:pt x="5901" y="2932"/>
                    <a:pt x="5789" y="2858"/>
                    <a:pt x="5789" y="2746"/>
                  </a:cubicBezTo>
                  <a:cubicBezTo>
                    <a:pt x="5789" y="2635"/>
                    <a:pt x="5901" y="2561"/>
                    <a:pt x="6012" y="2561"/>
                  </a:cubicBezTo>
                  <a:close/>
                  <a:moveTo>
                    <a:pt x="7942" y="2561"/>
                  </a:moveTo>
                  <a:cubicBezTo>
                    <a:pt x="8053" y="2561"/>
                    <a:pt x="8164" y="2635"/>
                    <a:pt x="8164" y="2746"/>
                  </a:cubicBezTo>
                  <a:cubicBezTo>
                    <a:pt x="8164" y="2858"/>
                    <a:pt x="8053" y="2932"/>
                    <a:pt x="7942" y="2932"/>
                  </a:cubicBezTo>
                  <a:cubicBezTo>
                    <a:pt x="7867" y="2932"/>
                    <a:pt x="7756" y="2858"/>
                    <a:pt x="7756" y="2746"/>
                  </a:cubicBezTo>
                  <a:cubicBezTo>
                    <a:pt x="7756" y="2635"/>
                    <a:pt x="7867" y="2561"/>
                    <a:pt x="7942" y="2561"/>
                  </a:cubicBezTo>
                  <a:close/>
                  <a:moveTo>
                    <a:pt x="9908" y="2561"/>
                  </a:moveTo>
                  <a:cubicBezTo>
                    <a:pt x="10020" y="2561"/>
                    <a:pt x="10131" y="2635"/>
                    <a:pt x="10131" y="2746"/>
                  </a:cubicBezTo>
                  <a:cubicBezTo>
                    <a:pt x="10131" y="2858"/>
                    <a:pt x="10020" y="2932"/>
                    <a:pt x="9908" y="2932"/>
                  </a:cubicBezTo>
                  <a:cubicBezTo>
                    <a:pt x="9797" y="2932"/>
                    <a:pt x="9723" y="2858"/>
                    <a:pt x="9723" y="2746"/>
                  </a:cubicBezTo>
                  <a:cubicBezTo>
                    <a:pt x="9723" y="2635"/>
                    <a:pt x="9797" y="2561"/>
                    <a:pt x="9908" y="2561"/>
                  </a:cubicBezTo>
                  <a:close/>
                  <a:moveTo>
                    <a:pt x="11875" y="2561"/>
                  </a:moveTo>
                  <a:cubicBezTo>
                    <a:pt x="11987" y="2561"/>
                    <a:pt x="12061" y="2635"/>
                    <a:pt x="12061" y="2746"/>
                  </a:cubicBezTo>
                  <a:cubicBezTo>
                    <a:pt x="12061" y="2858"/>
                    <a:pt x="11987" y="2932"/>
                    <a:pt x="11875" y="2932"/>
                  </a:cubicBezTo>
                  <a:cubicBezTo>
                    <a:pt x="11764" y="2932"/>
                    <a:pt x="11690" y="2858"/>
                    <a:pt x="11690" y="2746"/>
                  </a:cubicBezTo>
                  <a:cubicBezTo>
                    <a:pt x="11690" y="2635"/>
                    <a:pt x="11764" y="2561"/>
                    <a:pt x="11875" y="2561"/>
                  </a:cubicBezTo>
                  <a:close/>
                  <a:moveTo>
                    <a:pt x="2078" y="2449"/>
                  </a:moveTo>
                  <a:cubicBezTo>
                    <a:pt x="1930" y="2449"/>
                    <a:pt x="1781" y="2598"/>
                    <a:pt x="1781" y="2746"/>
                  </a:cubicBezTo>
                  <a:cubicBezTo>
                    <a:pt x="1781" y="2932"/>
                    <a:pt x="1930" y="3043"/>
                    <a:pt x="2078" y="3043"/>
                  </a:cubicBezTo>
                  <a:cubicBezTo>
                    <a:pt x="2227" y="3043"/>
                    <a:pt x="2375" y="2932"/>
                    <a:pt x="2375" y="2746"/>
                  </a:cubicBezTo>
                  <a:cubicBezTo>
                    <a:pt x="2375" y="2598"/>
                    <a:pt x="2227" y="2449"/>
                    <a:pt x="2078" y="2449"/>
                  </a:cubicBezTo>
                  <a:close/>
                  <a:moveTo>
                    <a:pt x="4045" y="2449"/>
                  </a:moveTo>
                  <a:cubicBezTo>
                    <a:pt x="3859" y="2449"/>
                    <a:pt x="3748" y="2598"/>
                    <a:pt x="3748" y="2746"/>
                  </a:cubicBezTo>
                  <a:cubicBezTo>
                    <a:pt x="3748" y="2932"/>
                    <a:pt x="3859" y="3043"/>
                    <a:pt x="4045" y="3043"/>
                  </a:cubicBezTo>
                  <a:cubicBezTo>
                    <a:pt x="4193" y="3043"/>
                    <a:pt x="4342" y="2932"/>
                    <a:pt x="4342" y="2746"/>
                  </a:cubicBezTo>
                  <a:cubicBezTo>
                    <a:pt x="4342" y="2598"/>
                    <a:pt x="4193" y="2449"/>
                    <a:pt x="4045" y="2449"/>
                  </a:cubicBezTo>
                  <a:close/>
                  <a:moveTo>
                    <a:pt x="6012" y="2449"/>
                  </a:moveTo>
                  <a:cubicBezTo>
                    <a:pt x="5826" y="2449"/>
                    <a:pt x="5715" y="2598"/>
                    <a:pt x="5715" y="2746"/>
                  </a:cubicBezTo>
                  <a:cubicBezTo>
                    <a:pt x="5715" y="2932"/>
                    <a:pt x="5826" y="3043"/>
                    <a:pt x="6012" y="3043"/>
                  </a:cubicBezTo>
                  <a:cubicBezTo>
                    <a:pt x="6160" y="3043"/>
                    <a:pt x="6309" y="2932"/>
                    <a:pt x="6309" y="2746"/>
                  </a:cubicBezTo>
                  <a:cubicBezTo>
                    <a:pt x="6309" y="2598"/>
                    <a:pt x="6160" y="2449"/>
                    <a:pt x="6012" y="2449"/>
                  </a:cubicBezTo>
                  <a:close/>
                  <a:moveTo>
                    <a:pt x="7942" y="2449"/>
                  </a:moveTo>
                  <a:cubicBezTo>
                    <a:pt x="7793" y="2449"/>
                    <a:pt x="7682" y="2598"/>
                    <a:pt x="7682" y="2746"/>
                  </a:cubicBezTo>
                  <a:cubicBezTo>
                    <a:pt x="7682" y="2932"/>
                    <a:pt x="7793" y="3043"/>
                    <a:pt x="7942" y="3043"/>
                  </a:cubicBezTo>
                  <a:cubicBezTo>
                    <a:pt x="8127" y="3043"/>
                    <a:pt x="8239" y="2932"/>
                    <a:pt x="8239" y="2746"/>
                  </a:cubicBezTo>
                  <a:cubicBezTo>
                    <a:pt x="8239" y="2598"/>
                    <a:pt x="8127" y="2449"/>
                    <a:pt x="7942" y="2449"/>
                  </a:cubicBezTo>
                  <a:close/>
                  <a:moveTo>
                    <a:pt x="9908" y="2449"/>
                  </a:moveTo>
                  <a:cubicBezTo>
                    <a:pt x="9760" y="2449"/>
                    <a:pt x="9612" y="2598"/>
                    <a:pt x="9612" y="2746"/>
                  </a:cubicBezTo>
                  <a:cubicBezTo>
                    <a:pt x="9612" y="2932"/>
                    <a:pt x="9760" y="3043"/>
                    <a:pt x="9908" y="3043"/>
                  </a:cubicBezTo>
                  <a:cubicBezTo>
                    <a:pt x="10094" y="3043"/>
                    <a:pt x="10205" y="2932"/>
                    <a:pt x="10205" y="2746"/>
                  </a:cubicBezTo>
                  <a:cubicBezTo>
                    <a:pt x="10205" y="2598"/>
                    <a:pt x="10094" y="2449"/>
                    <a:pt x="9908" y="2449"/>
                  </a:cubicBezTo>
                  <a:close/>
                  <a:moveTo>
                    <a:pt x="11875" y="2449"/>
                  </a:moveTo>
                  <a:cubicBezTo>
                    <a:pt x="11727" y="2449"/>
                    <a:pt x="11578" y="2598"/>
                    <a:pt x="11578" y="2746"/>
                  </a:cubicBezTo>
                  <a:cubicBezTo>
                    <a:pt x="11578" y="2932"/>
                    <a:pt x="11727" y="3043"/>
                    <a:pt x="11875" y="3043"/>
                  </a:cubicBezTo>
                  <a:cubicBezTo>
                    <a:pt x="12024" y="3043"/>
                    <a:pt x="12172" y="2932"/>
                    <a:pt x="12172" y="2746"/>
                  </a:cubicBezTo>
                  <a:cubicBezTo>
                    <a:pt x="12172" y="2598"/>
                    <a:pt x="12024" y="2449"/>
                    <a:pt x="11875" y="2449"/>
                  </a:cubicBezTo>
                  <a:close/>
                  <a:moveTo>
                    <a:pt x="1113" y="3526"/>
                  </a:moveTo>
                  <a:cubicBezTo>
                    <a:pt x="1225" y="3526"/>
                    <a:pt x="1299" y="3637"/>
                    <a:pt x="1299" y="3748"/>
                  </a:cubicBezTo>
                  <a:cubicBezTo>
                    <a:pt x="1299" y="3823"/>
                    <a:pt x="1225" y="3934"/>
                    <a:pt x="1113" y="3934"/>
                  </a:cubicBezTo>
                  <a:cubicBezTo>
                    <a:pt x="1002" y="3934"/>
                    <a:pt x="891" y="3823"/>
                    <a:pt x="891" y="3748"/>
                  </a:cubicBezTo>
                  <a:cubicBezTo>
                    <a:pt x="891" y="3637"/>
                    <a:pt x="1002" y="3526"/>
                    <a:pt x="1113" y="3526"/>
                  </a:cubicBezTo>
                  <a:close/>
                  <a:moveTo>
                    <a:pt x="3043" y="3526"/>
                  </a:moveTo>
                  <a:cubicBezTo>
                    <a:pt x="3154" y="3526"/>
                    <a:pt x="3266" y="3637"/>
                    <a:pt x="3266" y="3748"/>
                  </a:cubicBezTo>
                  <a:cubicBezTo>
                    <a:pt x="3266" y="3823"/>
                    <a:pt x="3154" y="3934"/>
                    <a:pt x="3043" y="3934"/>
                  </a:cubicBezTo>
                  <a:cubicBezTo>
                    <a:pt x="2969" y="3934"/>
                    <a:pt x="2858" y="3823"/>
                    <a:pt x="2858" y="3748"/>
                  </a:cubicBezTo>
                  <a:cubicBezTo>
                    <a:pt x="2858" y="3637"/>
                    <a:pt x="2969" y="3526"/>
                    <a:pt x="3043" y="3526"/>
                  </a:cubicBezTo>
                  <a:close/>
                  <a:moveTo>
                    <a:pt x="5010" y="3526"/>
                  </a:moveTo>
                  <a:cubicBezTo>
                    <a:pt x="5121" y="3526"/>
                    <a:pt x="5233" y="3637"/>
                    <a:pt x="5233" y="3748"/>
                  </a:cubicBezTo>
                  <a:cubicBezTo>
                    <a:pt x="5233" y="3823"/>
                    <a:pt x="5121" y="3934"/>
                    <a:pt x="5010" y="3934"/>
                  </a:cubicBezTo>
                  <a:cubicBezTo>
                    <a:pt x="4899" y="3934"/>
                    <a:pt x="4824" y="3823"/>
                    <a:pt x="4824" y="3748"/>
                  </a:cubicBezTo>
                  <a:cubicBezTo>
                    <a:pt x="4824" y="3637"/>
                    <a:pt x="4899" y="3526"/>
                    <a:pt x="5010" y="3526"/>
                  </a:cubicBezTo>
                  <a:close/>
                  <a:moveTo>
                    <a:pt x="6977" y="3526"/>
                  </a:moveTo>
                  <a:cubicBezTo>
                    <a:pt x="7088" y="3526"/>
                    <a:pt x="7162" y="3637"/>
                    <a:pt x="7162" y="3748"/>
                  </a:cubicBezTo>
                  <a:cubicBezTo>
                    <a:pt x="7162" y="3823"/>
                    <a:pt x="7088" y="3934"/>
                    <a:pt x="6977" y="3934"/>
                  </a:cubicBezTo>
                  <a:cubicBezTo>
                    <a:pt x="6865" y="3934"/>
                    <a:pt x="6791" y="3823"/>
                    <a:pt x="6791" y="3748"/>
                  </a:cubicBezTo>
                  <a:cubicBezTo>
                    <a:pt x="6791" y="3637"/>
                    <a:pt x="6865" y="3526"/>
                    <a:pt x="6977" y="3526"/>
                  </a:cubicBezTo>
                  <a:close/>
                  <a:moveTo>
                    <a:pt x="8944" y="3526"/>
                  </a:moveTo>
                  <a:cubicBezTo>
                    <a:pt x="9055" y="3526"/>
                    <a:pt x="9129" y="3637"/>
                    <a:pt x="9129" y="3748"/>
                  </a:cubicBezTo>
                  <a:cubicBezTo>
                    <a:pt x="9129" y="3823"/>
                    <a:pt x="9055" y="3934"/>
                    <a:pt x="8944" y="3934"/>
                  </a:cubicBezTo>
                  <a:cubicBezTo>
                    <a:pt x="8832" y="3934"/>
                    <a:pt x="8758" y="3823"/>
                    <a:pt x="8758" y="3748"/>
                  </a:cubicBezTo>
                  <a:cubicBezTo>
                    <a:pt x="8758" y="3637"/>
                    <a:pt x="8832" y="3526"/>
                    <a:pt x="8944" y="3526"/>
                  </a:cubicBezTo>
                  <a:close/>
                  <a:moveTo>
                    <a:pt x="10910" y="3526"/>
                  </a:moveTo>
                  <a:cubicBezTo>
                    <a:pt x="11022" y="3526"/>
                    <a:pt x="11096" y="3637"/>
                    <a:pt x="11096" y="3748"/>
                  </a:cubicBezTo>
                  <a:cubicBezTo>
                    <a:pt x="11096" y="3823"/>
                    <a:pt x="11022" y="3934"/>
                    <a:pt x="10910" y="3934"/>
                  </a:cubicBezTo>
                  <a:cubicBezTo>
                    <a:pt x="10799" y="3934"/>
                    <a:pt x="10688" y="3823"/>
                    <a:pt x="10688" y="3748"/>
                  </a:cubicBezTo>
                  <a:cubicBezTo>
                    <a:pt x="10688" y="3637"/>
                    <a:pt x="10799" y="3526"/>
                    <a:pt x="10910" y="3526"/>
                  </a:cubicBezTo>
                  <a:close/>
                  <a:moveTo>
                    <a:pt x="12803" y="3451"/>
                  </a:moveTo>
                  <a:cubicBezTo>
                    <a:pt x="12655" y="3451"/>
                    <a:pt x="12580" y="3600"/>
                    <a:pt x="12580" y="3748"/>
                  </a:cubicBezTo>
                  <a:cubicBezTo>
                    <a:pt x="12580" y="3897"/>
                    <a:pt x="12692" y="4008"/>
                    <a:pt x="12877" y="4008"/>
                  </a:cubicBezTo>
                  <a:lnTo>
                    <a:pt x="12877" y="3934"/>
                  </a:lnTo>
                  <a:cubicBezTo>
                    <a:pt x="12766" y="3934"/>
                    <a:pt x="12655" y="3823"/>
                    <a:pt x="12655" y="3748"/>
                  </a:cubicBezTo>
                  <a:cubicBezTo>
                    <a:pt x="12655" y="3637"/>
                    <a:pt x="12729" y="3563"/>
                    <a:pt x="12803" y="3526"/>
                  </a:cubicBezTo>
                  <a:lnTo>
                    <a:pt x="12803" y="3451"/>
                  </a:lnTo>
                  <a:close/>
                  <a:moveTo>
                    <a:pt x="1113" y="3451"/>
                  </a:moveTo>
                  <a:cubicBezTo>
                    <a:pt x="928" y="3451"/>
                    <a:pt x="816" y="3563"/>
                    <a:pt x="816" y="3748"/>
                  </a:cubicBezTo>
                  <a:cubicBezTo>
                    <a:pt x="816" y="3897"/>
                    <a:pt x="928" y="4045"/>
                    <a:pt x="1113" y="4045"/>
                  </a:cubicBezTo>
                  <a:cubicBezTo>
                    <a:pt x="1262" y="4045"/>
                    <a:pt x="1410" y="3897"/>
                    <a:pt x="1410" y="3748"/>
                  </a:cubicBezTo>
                  <a:cubicBezTo>
                    <a:pt x="1410" y="3563"/>
                    <a:pt x="1262" y="3451"/>
                    <a:pt x="1113" y="3451"/>
                  </a:cubicBezTo>
                  <a:close/>
                  <a:moveTo>
                    <a:pt x="3043" y="3451"/>
                  </a:moveTo>
                  <a:cubicBezTo>
                    <a:pt x="2895" y="3451"/>
                    <a:pt x="2783" y="3563"/>
                    <a:pt x="2783" y="3748"/>
                  </a:cubicBezTo>
                  <a:cubicBezTo>
                    <a:pt x="2783" y="3897"/>
                    <a:pt x="2895" y="4045"/>
                    <a:pt x="3043" y="4045"/>
                  </a:cubicBezTo>
                  <a:cubicBezTo>
                    <a:pt x="3229" y="4045"/>
                    <a:pt x="3340" y="3897"/>
                    <a:pt x="3340" y="3748"/>
                  </a:cubicBezTo>
                  <a:cubicBezTo>
                    <a:pt x="3340" y="3563"/>
                    <a:pt x="3229" y="3451"/>
                    <a:pt x="3043" y="3451"/>
                  </a:cubicBezTo>
                  <a:close/>
                  <a:moveTo>
                    <a:pt x="5010" y="3451"/>
                  </a:moveTo>
                  <a:cubicBezTo>
                    <a:pt x="4861" y="3451"/>
                    <a:pt x="4713" y="3563"/>
                    <a:pt x="4713" y="3748"/>
                  </a:cubicBezTo>
                  <a:cubicBezTo>
                    <a:pt x="4713" y="3897"/>
                    <a:pt x="4861" y="4045"/>
                    <a:pt x="5010" y="4045"/>
                  </a:cubicBezTo>
                  <a:cubicBezTo>
                    <a:pt x="5195" y="4045"/>
                    <a:pt x="5307" y="3897"/>
                    <a:pt x="5307" y="3748"/>
                  </a:cubicBezTo>
                  <a:cubicBezTo>
                    <a:pt x="5307" y="3563"/>
                    <a:pt x="5195" y="3451"/>
                    <a:pt x="5010" y="3451"/>
                  </a:cubicBezTo>
                  <a:close/>
                  <a:moveTo>
                    <a:pt x="6977" y="3451"/>
                  </a:moveTo>
                  <a:cubicBezTo>
                    <a:pt x="6828" y="3451"/>
                    <a:pt x="6680" y="3563"/>
                    <a:pt x="6680" y="3748"/>
                  </a:cubicBezTo>
                  <a:cubicBezTo>
                    <a:pt x="6680" y="3897"/>
                    <a:pt x="6828" y="4045"/>
                    <a:pt x="6977" y="4045"/>
                  </a:cubicBezTo>
                  <a:cubicBezTo>
                    <a:pt x="7125" y="4045"/>
                    <a:pt x="7274" y="3897"/>
                    <a:pt x="7274" y="3748"/>
                  </a:cubicBezTo>
                  <a:cubicBezTo>
                    <a:pt x="7274" y="3563"/>
                    <a:pt x="7125" y="3451"/>
                    <a:pt x="6977" y="3451"/>
                  </a:cubicBezTo>
                  <a:close/>
                  <a:moveTo>
                    <a:pt x="8944" y="3451"/>
                  </a:moveTo>
                  <a:cubicBezTo>
                    <a:pt x="8795" y="3451"/>
                    <a:pt x="8647" y="3563"/>
                    <a:pt x="8647" y="3748"/>
                  </a:cubicBezTo>
                  <a:cubicBezTo>
                    <a:pt x="8647" y="3897"/>
                    <a:pt x="8795" y="4045"/>
                    <a:pt x="8944" y="4045"/>
                  </a:cubicBezTo>
                  <a:cubicBezTo>
                    <a:pt x="9092" y="4045"/>
                    <a:pt x="9240" y="3897"/>
                    <a:pt x="9240" y="3748"/>
                  </a:cubicBezTo>
                  <a:cubicBezTo>
                    <a:pt x="9240" y="3563"/>
                    <a:pt x="9092" y="3451"/>
                    <a:pt x="8944" y="3451"/>
                  </a:cubicBezTo>
                  <a:close/>
                  <a:moveTo>
                    <a:pt x="10910" y="3451"/>
                  </a:moveTo>
                  <a:cubicBezTo>
                    <a:pt x="10725" y="3451"/>
                    <a:pt x="10614" y="3563"/>
                    <a:pt x="10614" y="3748"/>
                  </a:cubicBezTo>
                  <a:cubicBezTo>
                    <a:pt x="10614" y="3897"/>
                    <a:pt x="10725" y="4045"/>
                    <a:pt x="10910" y="4045"/>
                  </a:cubicBezTo>
                  <a:cubicBezTo>
                    <a:pt x="11059" y="4045"/>
                    <a:pt x="11207" y="3897"/>
                    <a:pt x="11207" y="3748"/>
                  </a:cubicBezTo>
                  <a:cubicBezTo>
                    <a:pt x="11207" y="3563"/>
                    <a:pt x="11059" y="3451"/>
                    <a:pt x="10910" y="3451"/>
                  </a:cubicBezTo>
                  <a:close/>
                  <a:moveTo>
                    <a:pt x="2078" y="4528"/>
                  </a:moveTo>
                  <a:cubicBezTo>
                    <a:pt x="2190" y="4528"/>
                    <a:pt x="2264" y="4602"/>
                    <a:pt x="2264" y="4713"/>
                  </a:cubicBezTo>
                  <a:cubicBezTo>
                    <a:pt x="2264" y="4825"/>
                    <a:pt x="2190" y="4899"/>
                    <a:pt x="2078" y="4899"/>
                  </a:cubicBezTo>
                  <a:cubicBezTo>
                    <a:pt x="1967" y="4899"/>
                    <a:pt x="1893" y="4825"/>
                    <a:pt x="1893" y="4713"/>
                  </a:cubicBezTo>
                  <a:cubicBezTo>
                    <a:pt x="1893" y="4602"/>
                    <a:pt x="1967" y="4528"/>
                    <a:pt x="2078" y="4528"/>
                  </a:cubicBezTo>
                  <a:close/>
                  <a:moveTo>
                    <a:pt x="4045" y="4528"/>
                  </a:moveTo>
                  <a:cubicBezTo>
                    <a:pt x="4156" y="4528"/>
                    <a:pt x="4231" y="4602"/>
                    <a:pt x="4231" y="4713"/>
                  </a:cubicBezTo>
                  <a:cubicBezTo>
                    <a:pt x="4231" y="4825"/>
                    <a:pt x="4156" y="4899"/>
                    <a:pt x="4045" y="4899"/>
                  </a:cubicBezTo>
                  <a:cubicBezTo>
                    <a:pt x="3934" y="4899"/>
                    <a:pt x="3859" y="4825"/>
                    <a:pt x="3859" y="4713"/>
                  </a:cubicBezTo>
                  <a:cubicBezTo>
                    <a:pt x="3859" y="4602"/>
                    <a:pt x="3934" y="4528"/>
                    <a:pt x="4045" y="4528"/>
                  </a:cubicBezTo>
                  <a:close/>
                  <a:moveTo>
                    <a:pt x="6012" y="4528"/>
                  </a:moveTo>
                  <a:cubicBezTo>
                    <a:pt x="6123" y="4528"/>
                    <a:pt x="6197" y="4602"/>
                    <a:pt x="6197" y="4713"/>
                  </a:cubicBezTo>
                  <a:cubicBezTo>
                    <a:pt x="6197" y="4825"/>
                    <a:pt x="6123" y="4899"/>
                    <a:pt x="6012" y="4899"/>
                  </a:cubicBezTo>
                  <a:cubicBezTo>
                    <a:pt x="5901" y="4899"/>
                    <a:pt x="5789" y="4825"/>
                    <a:pt x="5789" y="4713"/>
                  </a:cubicBezTo>
                  <a:cubicBezTo>
                    <a:pt x="5789" y="4602"/>
                    <a:pt x="5901" y="4528"/>
                    <a:pt x="6012" y="4528"/>
                  </a:cubicBezTo>
                  <a:close/>
                  <a:moveTo>
                    <a:pt x="7942" y="4528"/>
                  </a:moveTo>
                  <a:cubicBezTo>
                    <a:pt x="8053" y="4528"/>
                    <a:pt x="8164" y="4602"/>
                    <a:pt x="8164" y="4713"/>
                  </a:cubicBezTo>
                  <a:cubicBezTo>
                    <a:pt x="8164" y="4825"/>
                    <a:pt x="8053" y="4899"/>
                    <a:pt x="7942" y="4899"/>
                  </a:cubicBezTo>
                  <a:cubicBezTo>
                    <a:pt x="7867" y="4899"/>
                    <a:pt x="7756" y="4825"/>
                    <a:pt x="7756" y="4713"/>
                  </a:cubicBezTo>
                  <a:cubicBezTo>
                    <a:pt x="7756" y="4602"/>
                    <a:pt x="7867" y="4528"/>
                    <a:pt x="7942" y="4528"/>
                  </a:cubicBezTo>
                  <a:close/>
                  <a:moveTo>
                    <a:pt x="9908" y="4528"/>
                  </a:moveTo>
                  <a:cubicBezTo>
                    <a:pt x="10020" y="4528"/>
                    <a:pt x="10131" y="4602"/>
                    <a:pt x="10131" y="4713"/>
                  </a:cubicBezTo>
                  <a:cubicBezTo>
                    <a:pt x="10131" y="4825"/>
                    <a:pt x="10020" y="4899"/>
                    <a:pt x="9908" y="4899"/>
                  </a:cubicBezTo>
                  <a:cubicBezTo>
                    <a:pt x="9797" y="4899"/>
                    <a:pt x="9723" y="4825"/>
                    <a:pt x="9723" y="4713"/>
                  </a:cubicBezTo>
                  <a:cubicBezTo>
                    <a:pt x="9723" y="4602"/>
                    <a:pt x="9797" y="4528"/>
                    <a:pt x="9908" y="4528"/>
                  </a:cubicBezTo>
                  <a:close/>
                  <a:moveTo>
                    <a:pt x="11875" y="4528"/>
                  </a:moveTo>
                  <a:cubicBezTo>
                    <a:pt x="11987" y="4528"/>
                    <a:pt x="12061" y="4602"/>
                    <a:pt x="12061" y="4713"/>
                  </a:cubicBezTo>
                  <a:cubicBezTo>
                    <a:pt x="12061" y="4825"/>
                    <a:pt x="11987" y="4899"/>
                    <a:pt x="11875" y="4899"/>
                  </a:cubicBezTo>
                  <a:cubicBezTo>
                    <a:pt x="11764" y="4899"/>
                    <a:pt x="11690" y="4825"/>
                    <a:pt x="11690" y="4713"/>
                  </a:cubicBezTo>
                  <a:cubicBezTo>
                    <a:pt x="11690" y="4602"/>
                    <a:pt x="11764" y="4528"/>
                    <a:pt x="11875" y="4528"/>
                  </a:cubicBezTo>
                  <a:close/>
                  <a:moveTo>
                    <a:pt x="2078" y="4416"/>
                  </a:moveTo>
                  <a:cubicBezTo>
                    <a:pt x="1930" y="4416"/>
                    <a:pt x="1781" y="4565"/>
                    <a:pt x="1781" y="4713"/>
                  </a:cubicBezTo>
                  <a:cubicBezTo>
                    <a:pt x="1781" y="4750"/>
                    <a:pt x="1818" y="4825"/>
                    <a:pt x="1818" y="4862"/>
                  </a:cubicBezTo>
                  <a:cubicBezTo>
                    <a:pt x="1893" y="4936"/>
                    <a:pt x="1967" y="5010"/>
                    <a:pt x="2078" y="5010"/>
                  </a:cubicBezTo>
                  <a:cubicBezTo>
                    <a:pt x="2227" y="5010"/>
                    <a:pt x="2375" y="4862"/>
                    <a:pt x="2375" y="4713"/>
                  </a:cubicBezTo>
                  <a:cubicBezTo>
                    <a:pt x="2375" y="4565"/>
                    <a:pt x="2227" y="4416"/>
                    <a:pt x="2078" y="4416"/>
                  </a:cubicBezTo>
                  <a:close/>
                  <a:moveTo>
                    <a:pt x="4045" y="4416"/>
                  </a:moveTo>
                  <a:cubicBezTo>
                    <a:pt x="3859" y="4416"/>
                    <a:pt x="3748" y="4565"/>
                    <a:pt x="3748" y="4713"/>
                  </a:cubicBezTo>
                  <a:cubicBezTo>
                    <a:pt x="3748" y="4862"/>
                    <a:pt x="3859" y="5010"/>
                    <a:pt x="4045" y="5010"/>
                  </a:cubicBezTo>
                  <a:cubicBezTo>
                    <a:pt x="4193" y="5010"/>
                    <a:pt x="4342" y="4862"/>
                    <a:pt x="4342" y="4713"/>
                  </a:cubicBezTo>
                  <a:cubicBezTo>
                    <a:pt x="4342" y="4565"/>
                    <a:pt x="4193" y="4416"/>
                    <a:pt x="4045" y="4416"/>
                  </a:cubicBezTo>
                  <a:close/>
                  <a:moveTo>
                    <a:pt x="6012" y="4416"/>
                  </a:moveTo>
                  <a:cubicBezTo>
                    <a:pt x="5826" y="4416"/>
                    <a:pt x="5715" y="4565"/>
                    <a:pt x="5715" y="4713"/>
                  </a:cubicBezTo>
                  <a:cubicBezTo>
                    <a:pt x="5715" y="4862"/>
                    <a:pt x="5826" y="5010"/>
                    <a:pt x="6012" y="5010"/>
                  </a:cubicBezTo>
                  <a:cubicBezTo>
                    <a:pt x="6160" y="5010"/>
                    <a:pt x="6309" y="4862"/>
                    <a:pt x="6309" y="4713"/>
                  </a:cubicBezTo>
                  <a:cubicBezTo>
                    <a:pt x="6309" y="4565"/>
                    <a:pt x="6160" y="4416"/>
                    <a:pt x="6012" y="4416"/>
                  </a:cubicBezTo>
                  <a:close/>
                  <a:moveTo>
                    <a:pt x="7942" y="4416"/>
                  </a:moveTo>
                  <a:cubicBezTo>
                    <a:pt x="7793" y="4416"/>
                    <a:pt x="7682" y="4565"/>
                    <a:pt x="7682" y="4713"/>
                  </a:cubicBezTo>
                  <a:cubicBezTo>
                    <a:pt x="7682" y="4862"/>
                    <a:pt x="7793" y="5010"/>
                    <a:pt x="7942" y="5010"/>
                  </a:cubicBezTo>
                  <a:cubicBezTo>
                    <a:pt x="8127" y="5010"/>
                    <a:pt x="8239" y="4862"/>
                    <a:pt x="8239" y="4713"/>
                  </a:cubicBezTo>
                  <a:cubicBezTo>
                    <a:pt x="8239" y="4565"/>
                    <a:pt x="8127" y="4416"/>
                    <a:pt x="7942" y="4416"/>
                  </a:cubicBezTo>
                  <a:close/>
                  <a:moveTo>
                    <a:pt x="9908" y="4416"/>
                  </a:moveTo>
                  <a:cubicBezTo>
                    <a:pt x="9760" y="4416"/>
                    <a:pt x="9612" y="4565"/>
                    <a:pt x="9612" y="4713"/>
                  </a:cubicBezTo>
                  <a:cubicBezTo>
                    <a:pt x="9612" y="4862"/>
                    <a:pt x="9760" y="5010"/>
                    <a:pt x="9908" y="5010"/>
                  </a:cubicBezTo>
                  <a:cubicBezTo>
                    <a:pt x="10094" y="5010"/>
                    <a:pt x="10205" y="4862"/>
                    <a:pt x="10205" y="4713"/>
                  </a:cubicBezTo>
                  <a:cubicBezTo>
                    <a:pt x="10205" y="4565"/>
                    <a:pt x="10094" y="4416"/>
                    <a:pt x="9908" y="4416"/>
                  </a:cubicBezTo>
                  <a:close/>
                  <a:moveTo>
                    <a:pt x="11875" y="4416"/>
                  </a:moveTo>
                  <a:cubicBezTo>
                    <a:pt x="11727" y="4416"/>
                    <a:pt x="11578" y="4565"/>
                    <a:pt x="11578" y="4713"/>
                  </a:cubicBezTo>
                  <a:cubicBezTo>
                    <a:pt x="11578" y="4862"/>
                    <a:pt x="11727" y="5010"/>
                    <a:pt x="11875" y="5010"/>
                  </a:cubicBezTo>
                  <a:cubicBezTo>
                    <a:pt x="12024" y="5010"/>
                    <a:pt x="12172" y="4862"/>
                    <a:pt x="12172" y="4713"/>
                  </a:cubicBezTo>
                  <a:cubicBezTo>
                    <a:pt x="12172" y="4565"/>
                    <a:pt x="12024" y="4416"/>
                    <a:pt x="11875" y="4416"/>
                  </a:cubicBezTo>
                  <a:close/>
                  <a:moveTo>
                    <a:pt x="3043" y="5493"/>
                  </a:moveTo>
                  <a:cubicBezTo>
                    <a:pt x="3154" y="5493"/>
                    <a:pt x="3266" y="5567"/>
                    <a:pt x="3266" y="5678"/>
                  </a:cubicBezTo>
                  <a:cubicBezTo>
                    <a:pt x="3266" y="5789"/>
                    <a:pt x="3154" y="5901"/>
                    <a:pt x="3043" y="5901"/>
                  </a:cubicBezTo>
                  <a:cubicBezTo>
                    <a:pt x="2969" y="5901"/>
                    <a:pt x="2858" y="5789"/>
                    <a:pt x="2858" y="5678"/>
                  </a:cubicBezTo>
                  <a:cubicBezTo>
                    <a:pt x="2858" y="5567"/>
                    <a:pt x="2969" y="5493"/>
                    <a:pt x="3043" y="5493"/>
                  </a:cubicBezTo>
                  <a:close/>
                  <a:moveTo>
                    <a:pt x="5010" y="5493"/>
                  </a:moveTo>
                  <a:cubicBezTo>
                    <a:pt x="5121" y="5493"/>
                    <a:pt x="5233" y="5567"/>
                    <a:pt x="5233" y="5678"/>
                  </a:cubicBezTo>
                  <a:cubicBezTo>
                    <a:pt x="5233" y="5789"/>
                    <a:pt x="5121" y="5901"/>
                    <a:pt x="5010" y="5901"/>
                  </a:cubicBezTo>
                  <a:cubicBezTo>
                    <a:pt x="4899" y="5901"/>
                    <a:pt x="4824" y="5789"/>
                    <a:pt x="4824" y="5678"/>
                  </a:cubicBezTo>
                  <a:cubicBezTo>
                    <a:pt x="4824" y="5567"/>
                    <a:pt x="4899" y="5493"/>
                    <a:pt x="5010" y="5493"/>
                  </a:cubicBezTo>
                  <a:close/>
                  <a:moveTo>
                    <a:pt x="6977" y="5493"/>
                  </a:moveTo>
                  <a:cubicBezTo>
                    <a:pt x="7088" y="5493"/>
                    <a:pt x="7162" y="5567"/>
                    <a:pt x="7162" y="5678"/>
                  </a:cubicBezTo>
                  <a:cubicBezTo>
                    <a:pt x="7162" y="5789"/>
                    <a:pt x="7088" y="5901"/>
                    <a:pt x="6977" y="5901"/>
                  </a:cubicBezTo>
                  <a:cubicBezTo>
                    <a:pt x="6865" y="5901"/>
                    <a:pt x="6791" y="5789"/>
                    <a:pt x="6791" y="5678"/>
                  </a:cubicBezTo>
                  <a:cubicBezTo>
                    <a:pt x="6791" y="5567"/>
                    <a:pt x="6865" y="5493"/>
                    <a:pt x="6977" y="5493"/>
                  </a:cubicBezTo>
                  <a:close/>
                  <a:moveTo>
                    <a:pt x="8944" y="5493"/>
                  </a:moveTo>
                  <a:cubicBezTo>
                    <a:pt x="9055" y="5493"/>
                    <a:pt x="9129" y="5567"/>
                    <a:pt x="9129" y="5678"/>
                  </a:cubicBezTo>
                  <a:cubicBezTo>
                    <a:pt x="9129" y="5789"/>
                    <a:pt x="9055" y="5901"/>
                    <a:pt x="8944" y="5901"/>
                  </a:cubicBezTo>
                  <a:cubicBezTo>
                    <a:pt x="8832" y="5901"/>
                    <a:pt x="8758" y="5789"/>
                    <a:pt x="8758" y="5678"/>
                  </a:cubicBezTo>
                  <a:cubicBezTo>
                    <a:pt x="8758" y="5567"/>
                    <a:pt x="8832" y="5493"/>
                    <a:pt x="8944" y="5493"/>
                  </a:cubicBezTo>
                  <a:close/>
                  <a:moveTo>
                    <a:pt x="10910" y="5493"/>
                  </a:moveTo>
                  <a:cubicBezTo>
                    <a:pt x="11022" y="5493"/>
                    <a:pt x="11096" y="5567"/>
                    <a:pt x="11096" y="5678"/>
                  </a:cubicBezTo>
                  <a:cubicBezTo>
                    <a:pt x="11096" y="5789"/>
                    <a:pt x="11022" y="5901"/>
                    <a:pt x="10910" y="5901"/>
                  </a:cubicBezTo>
                  <a:cubicBezTo>
                    <a:pt x="10799" y="5901"/>
                    <a:pt x="10688" y="5789"/>
                    <a:pt x="10688" y="5678"/>
                  </a:cubicBezTo>
                  <a:cubicBezTo>
                    <a:pt x="10688" y="5567"/>
                    <a:pt x="10799" y="5493"/>
                    <a:pt x="10910" y="5493"/>
                  </a:cubicBezTo>
                  <a:close/>
                  <a:moveTo>
                    <a:pt x="1113" y="5381"/>
                  </a:moveTo>
                  <a:cubicBezTo>
                    <a:pt x="928" y="5381"/>
                    <a:pt x="816" y="5530"/>
                    <a:pt x="816" y="5678"/>
                  </a:cubicBezTo>
                  <a:cubicBezTo>
                    <a:pt x="816" y="5789"/>
                    <a:pt x="854" y="5864"/>
                    <a:pt x="928" y="5938"/>
                  </a:cubicBezTo>
                  <a:lnTo>
                    <a:pt x="1002" y="5864"/>
                  </a:lnTo>
                  <a:cubicBezTo>
                    <a:pt x="928" y="5827"/>
                    <a:pt x="891" y="5752"/>
                    <a:pt x="891" y="5678"/>
                  </a:cubicBezTo>
                  <a:cubicBezTo>
                    <a:pt x="891" y="5567"/>
                    <a:pt x="1002" y="5493"/>
                    <a:pt x="1113" y="5493"/>
                  </a:cubicBezTo>
                  <a:cubicBezTo>
                    <a:pt x="1150" y="5493"/>
                    <a:pt x="1188" y="5530"/>
                    <a:pt x="1225" y="5567"/>
                  </a:cubicBezTo>
                  <a:lnTo>
                    <a:pt x="1299" y="5493"/>
                  </a:lnTo>
                  <a:cubicBezTo>
                    <a:pt x="1262" y="5418"/>
                    <a:pt x="1188" y="5381"/>
                    <a:pt x="1113" y="5381"/>
                  </a:cubicBezTo>
                  <a:close/>
                  <a:moveTo>
                    <a:pt x="3043" y="5381"/>
                  </a:moveTo>
                  <a:cubicBezTo>
                    <a:pt x="2895" y="5381"/>
                    <a:pt x="2783" y="5530"/>
                    <a:pt x="2783" y="5678"/>
                  </a:cubicBezTo>
                  <a:cubicBezTo>
                    <a:pt x="2783" y="5864"/>
                    <a:pt x="2895" y="5975"/>
                    <a:pt x="3043" y="5975"/>
                  </a:cubicBezTo>
                  <a:cubicBezTo>
                    <a:pt x="3229" y="5975"/>
                    <a:pt x="3340" y="5864"/>
                    <a:pt x="3340" y="5678"/>
                  </a:cubicBezTo>
                  <a:cubicBezTo>
                    <a:pt x="3340" y="5530"/>
                    <a:pt x="3229" y="5381"/>
                    <a:pt x="3043" y="5381"/>
                  </a:cubicBezTo>
                  <a:close/>
                  <a:moveTo>
                    <a:pt x="5010" y="5381"/>
                  </a:moveTo>
                  <a:cubicBezTo>
                    <a:pt x="4861" y="5381"/>
                    <a:pt x="4713" y="5530"/>
                    <a:pt x="4713" y="5678"/>
                  </a:cubicBezTo>
                  <a:cubicBezTo>
                    <a:pt x="4713" y="5864"/>
                    <a:pt x="4861" y="5975"/>
                    <a:pt x="5010" y="5975"/>
                  </a:cubicBezTo>
                  <a:cubicBezTo>
                    <a:pt x="5195" y="5975"/>
                    <a:pt x="5307" y="5864"/>
                    <a:pt x="5307" y="5678"/>
                  </a:cubicBezTo>
                  <a:cubicBezTo>
                    <a:pt x="5307" y="5530"/>
                    <a:pt x="5195" y="5381"/>
                    <a:pt x="5010" y="5381"/>
                  </a:cubicBezTo>
                  <a:close/>
                  <a:moveTo>
                    <a:pt x="6977" y="5381"/>
                  </a:moveTo>
                  <a:cubicBezTo>
                    <a:pt x="6828" y="5381"/>
                    <a:pt x="6680" y="5530"/>
                    <a:pt x="6680" y="5678"/>
                  </a:cubicBezTo>
                  <a:cubicBezTo>
                    <a:pt x="6680" y="5864"/>
                    <a:pt x="6828" y="5975"/>
                    <a:pt x="6977" y="5975"/>
                  </a:cubicBezTo>
                  <a:cubicBezTo>
                    <a:pt x="7125" y="5975"/>
                    <a:pt x="7274" y="5864"/>
                    <a:pt x="7274" y="5678"/>
                  </a:cubicBezTo>
                  <a:cubicBezTo>
                    <a:pt x="7274" y="5530"/>
                    <a:pt x="7125" y="5381"/>
                    <a:pt x="6977" y="5381"/>
                  </a:cubicBezTo>
                  <a:close/>
                  <a:moveTo>
                    <a:pt x="8944" y="5381"/>
                  </a:moveTo>
                  <a:cubicBezTo>
                    <a:pt x="8795" y="5381"/>
                    <a:pt x="8647" y="5530"/>
                    <a:pt x="8647" y="5678"/>
                  </a:cubicBezTo>
                  <a:cubicBezTo>
                    <a:pt x="8647" y="5864"/>
                    <a:pt x="8795" y="5975"/>
                    <a:pt x="8944" y="5975"/>
                  </a:cubicBezTo>
                  <a:cubicBezTo>
                    <a:pt x="9092" y="5975"/>
                    <a:pt x="9240" y="5864"/>
                    <a:pt x="9240" y="5678"/>
                  </a:cubicBezTo>
                  <a:cubicBezTo>
                    <a:pt x="9240" y="5530"/>
                    <a:pt x="9092" y="5381"/>
                    <a:pt x="8944" y="5381"/>
                  </a:cubicBezTo>
                  <a:close/>
                  <a:moveTo>
                    <a:pt x="10910" y="5381"/>
                  </a:moveTo>
                  <a:cubicBezTo>
                    <a:pt x="10725" y="5381"/>
                    <a:pt x="10614" y="5530"/>
                    <a:pt x="10614" y="5678"/>
                  </a:cubicBezTo>
                  <a:cubicBezTo>
                    <a:pt x="10614" y="5864"/>
                    <a:pt x="10725" y="5975"/>
                    <a:pt x="10910" y="5975"/>
                  </a:cubicBezTo>
                  <a:cubicBezTo>
                    <a:pt x="11059" y="5975"/>
                    <a:pt x="11207" y="5864"/>
                    <a:pt x="11207" y="5678"/>
                  </a:cubicBezTo>
                  <a:cubicBezTo>
                    <a:pt x="11207" y="5530"/>
                    <a:pt x="11059" y="5381"/>
                    <a:pt x="10910" y="5381"/>
                  </a:cubicBezTo>
                  <a:close/>
                  <a:moveTo>
                    <a:pt x="12877" y="5381"/>
                  </a:moveTo>
                  <a:cubicBezTo>
                    <a:pt x="12692" y="5381"/>
                    <a:pt x="12580" y="5530"/>
                    <a:pt x="12580" y="5678"/>
                  </a:cubicBezTo>
                  <a:cubicBezTo>
                    <a:pt x="12580" y="5864"/>
                    <a:pt x="12692" y="5975"/>
                    <a:pt x="12877" y="5975"/>
                  </a:cubicBezTo>
                  <a:cubicBezTo>
                    <a:pt x="12952" y="5975"/>
                    <a:pt x="13026" y="5938"/>
                    <a:pt x="13063" y="5901"/>
                  </a:cubicBezTo>
                  <a:lnTo>
                    <a:pt x="13063" y="5715"/>
                  </a:lnTo>
                  <a:cubicBezTo>
                    <a:pt x="13026" y="5827"/>
                    <a:pt x="12952" y="5901"/>
                    <a:pt x="12877" y="5901"/>
                  </a:cubicBezTo>
                  <a:cubicBezTo>
                    <a:pt x="12766" y="5901"/>
                    <a:pt x="12655" y="5789"/>
                    <a:pt x="12655" y="5678"/>
                  </a:cubicBezTo>
                  <a:cubicBezTo>
                    <a:pt x="12655" y="5567"/>
                    <a:pt x="12766" y="5493"/>
                    <a:pt x="12877" y="5493"/>
                  </a:cubicBezTo>
                  <a:cubicBezTo>
                    <a:pt x="12952" y="5493"/>
                    <a:pt x="12989" y="5530"/>
                    <a:pt x="13026" y="5604"/>
                  </a:cubicBezTo>
                  <a:lnTo>
                    <a:pt x="13026" y="5455"/>
                  </a:lnTo>
                  <a:cubicBezTo>
                    <a:pt x="12989" y="5418"/>
                    <a:pt x="12914" y="5381"/>
                    <a:pt x="12877" y="5381"/>
                  </a:cubicBezTo>
                  <a:close/>
                  <a:moveTo>
                    <a:pt x="111" y="6383"/>
                  </a:moveTo>
                  <a:lnTo>
                    <a:pt x="74" y="6494"/>
                  </a:lnTo>
                  <a:cubicBezTo>
                    <a:pt x="111" y="6494"/>
                    <a:pt x="111" y="6457"/>
                    <a:pt x="111" y="6457"/>
                  </a:cubicBezTo>
                  <a:cubicBezTo>
                    <a:pt x="223" y="6457"/>
                    <a:pt x="297" y="6569"/>
                    <a:pt x="297" y="6643"/>
                  </a:cubicBezTo>
                  <a:lnTo>
                    <a:pt x="408" y="6569"/>
                  </a:lnTo>
                  <a:cubicBezTo>
                    <a:pt x="334" y="6457"/>
                    <a:pt x="260" y="6383"/>
                    <a:pt x="111" y="6383"/>
                  </a:cubicBezTo>
                  <a:close/>
                  <a:moveTo>
                    <a:pt x="4045" y="6457"/>
                  </a:moveTo>
                  <a:cubicBezTo>
                    <a:pt x="4156" y="6457"/>
                    <a:pt x="4231" y="6569"/>
                    <a:pt x="4231" y="6680"/>
                  </a:cubicBezTo>
                  <a:cubicBezTo>
                    <a:pt x="4231" y="6791"/>
                    <a:pt x="4156" y="6866"/>
                    <a:pt x="4045" y="6866"/>
                  </a:cubicBezTo>
                  <a:cubicBezTo>
                    <a:pt x="3934" y="6866"/>
                    <a:pt x="3859" y="6791"/>
                    <a:pt x="3859" y="6680"/>
                  </a:cubicBezTo>
                  <a:cubicBezTo>
                    <a:pt x="3859" y="6569"/>
                    <a:pt x="3934" y="6457"/>
                    <a:pt x="4045" y="6457"/>
                  </a:cubicBezTo>
                  <a:close/>
                  <a:moveTo>
                    <a:pt x="6012" y="6457"/>
                  </a:moveTo>
                  <a:cubicBezTo>
                    <a:pt x="6123" y="6457"/>
                    <a:pt x="6197" y="6569"/>
                    <a:pt x="6197" y="6680"/>
                  </a:cubicBezTo>
                  <a:cubicBezTo>
                    <a:pt x="6197" y="6791"/>
                    <a:pt x="6123" y="6866"/>
                    <a:pt x="6012" y="6866"/>
                  </a:cubicBezTo>
                  <a:cubicBezTo>
                    <a:pt x="5901" y="6866"/>
                    <a:pt x="5789" y="6791"/>
                    <a:pt x="5789" y="6680"/>
                  </a:cubicBezTo>
                  <a:cubicBezTo>
                    <a:pt x="5789" y="6569"/>
                    <a:pt x="5901" y="6457"/>
                    <a:pt x="6012" y="6457"/>
                  </a:cubicBezTo>
                  <a:close/>
                  <a:moveTo>
                    <a:pt x="7942" y="6457"/>
                  </a:moveTo>
                  <a:cubicBezTo>
                    <a:pt x="8053" y="6457"/>
                    <a:pt x="8164" y="6569"/>
                    <a:pt x="8164" y="6680"/>
                  </a:cubicBezTo>
                  <a:cubicBezTo>
                    <a:pt x="8164" y="6791"/>
                    <a:pt x="8053" y="6866"/>
                    <a:pt x="7942" y="6866"/>
                  </a:cubicBezTo>
                  <a:cubicBezTo>
                    <a:pt x="7867" y="6866"/>
                    <a:pt x="7756" y="6791"/>
                    <a:pt x="7756" y="6680"/>
                  </a:cubicBezTo>
                  <a:cubicBezTo>
                    <a:pt x="7756" y="6569"/>
                    <a:pt x="7867" y="6457"/>
                    <a:pt x="7942" y="6457"/>
                  </a:cubicBezTo>
                  <a:close/>
                  <a:moveTo>
                    <a:pt x="9908" y="6457"/>
                  </a:moveTo>
                  <a:cubicBezTo>
                    <a:pt x="10020" y="6457"/>
                    <a:pt x="10131" y="6569"/>
                    <a:pt x="10131" y="6680"/>
                  </a:cubicBezTo>
                  <a:cubicBezTo>
                    <a:pt x="10131" y="6791"/>
                    <a:pt x="10020" y="6866"/>
                    <a:pt x="9908" y="6866"/>
                  </a:cubicBezTo>
                  <a:cubicBezTo>
                    <a:pt x="9797" y="6866"/>
                    <a:pt x="9723" y="6791"/>
                    <a:pt x="9723" y="6680"/>
                  </a:cubicBezTo>
                  <a:cubicBezTo>
                    <a:pt x="9723" y="6569"/>
                    <a:pt x="9797" y="6457"/>
                    <a:pt x="9908" y="6457"/>
                  </a:cubicBezTo>
                  <a:close/>
                  <a:moveTo>
                    <a:pt x="11875" y="6457"/>
                  </a:moveTo>
                  <a:cubicBezTo>
                    <a:pt x="11987" y="6457"/>
                    <a:pt x="12061" y="6569"/>
                    <a:pt x="12061" y="6680"/>
                  </a:cubicBezTo>
                  <a:cubicBezTo>
                    <a:pt x="12061" y="6791"/>
                    <a:pt x="11987" y="6866"/>
                    <a:pt x="11875" y="6866"/>
                  </a:cubicBezTo>
                  <a:cubicBezTo>
                    <a:pt x="11764" y="6866"/>
                    <a:pt x="11690" y="6791"/>
                    <a:pt x="11690" y="6680"/>
                  </a:cubicBezTo>
                  <a:cubicBezTo>
                    <a:pt x="11690" y="6569"/>
                    <a:pt x="11764" y="6457"/>
                    <a:pt x="11875" y="6457"/>
                  </a:cubicBezTo>
                  <a:close/>
                  <a:moveTo>
                    <a:pt x="2078" y="6383"/>
                  </a:moveTo>
                  <a:lnTo>
                    <a:pt x="2115" y="6494"/>
                  </a:lnTo>
                  <a:cubicBezTo>
                    <a:pt x="2190" y="6494"/>
                    <a:pt x="2264" y="6569"/>
                    <a:pt x="2264" y="6680"/>
                  </a:cubicBezTo>
                  <a:cubicBezTo>
                    <a:pt x="2264" y="6754"/>
                    <a:pt x="2227" y="6828"/>
                    <a:pt x="2152" y="6828"/>
                  </a:cubicBezTo>
                  <a:lnTo>
                    <a:pt x="2190" y="6940"/>
                  </a:lnTo>
                  <a:cubicBezTo>
                    <a:pt x="2301" y="6903"/>
                    <a:pt x="2375" y="6791"/>
                    <a:pt x="2375" y="6680"/>
                  </a:cubicBezTo>
                  <a:cubicBezTo>
                    <a:pt x="2375" y="6532"/>
                    <a:pt x="2264" y="6383"/>
                    <a:pt x="2078" y="6383"/>
                  </a:cubicBezTo>
                  <a:close/>
                  <a:moveTo>
                    <a:pt x="0" y="6828"/>
                  </a:moveTo>
                  <a:lnTo>
                    <a:pt x="0" y="6940"/>
                  </a:lnTo>
                  <a:cubicBezTo>
                    <a:pt x="0" y="6940"/>
                    <a:pt x="37" y="6940"/>
                    <a:pt x="74" y="6977"/>
                  </a:cubicBezTo>
                  <a:lnTo>
                    <a:pt x="148" y="6866"/>
                  </a:lnTo>
                  <a:lnTo>
                    <a:pt x="111" y="6866"/>
                  </a:lnTo>
                  <a:cubicBezTo>
                    <a:pt x="74" y="6866"/>
                    <a:pt x="37" y="6866"/>
                    <a:pt x="0" y="6828"/>
                  </a:cubicBezTo>
                  <a:close/>
                  <a:moveTo>
                    <a:pt x="4045" y="6383"/>
                  </a:moveTo>
                  <a:cubicBezTo>
                    <a:pt x="3859" y="6383"/>
                    <a:pt x="3748" y="6494"/>
                    <a:pt x="3748" y="6680"/>
                  </a:cubicBezTo>
                  <a:cubicBezTo>
                    <a:pt x="3748" y="6828"/>
                    <a:pt x="3859" y="6977"/>
                    <a:pt x="4045" y="6977"/>
                  </a:cubicBezTo>
                  <a:cubicBezTo>
                    <a:pt x="4193" y="6977"/>
                    <a:pt x="4342" y="6828"/>
                    <a:pt x="4342" y="6680"/>
                  </a:cubicBezTo>
                  <a:cubicBezTo>
                    <a:pt x="4342" y="6494"/>
                    <a:pt x="4193" y="6383"/>
                    <a:pt x="4045" y="6383"/>
                  </a:cubicBezTo>
                  <a:close/>
                  <a:moveTo>
                    <a:pt x="6012" y="6383"/>
                  </a:moveTo>
                  <a:cubicBezTo>
                    <a:pt x="5826" y="6383"/>
                    <a:pt x="5715" y="6494"/>
                    <a:pt x="5715" y="6680"/>
                  </a:cubicBezTo>
                  <a:cubicBezTo>
                    <a:pt x="5715" y="6828"/>
                    <a:pt x="5826" y="6977"/>
                    <a:pt x="6012" y="6977"/>
                  </a:cubicBezTo>
                  <a:cubicBezTo>
                    <a:pt x="6160" y="6977"/>
                    <a:pt x="6309" y="6828"/>
                    <a:pt x="6309" y="6680"/>
                  </a:cubicBezTo>
                  <a:cubicBezTo>
                    <a:pt x="6309" y="6494"/>
                    <a:pt x="6160" y="6383"/>
                    <a:pt x="6012" y="6383"/>
                  </a:cubicBezTo>
                  <a:close/>
                  <a:moveTo>
                    <a:pt x="7942" y="6383"/>
                  </a:moveTo>
                  <a:cubicBezTo>
                    <a:pt x="7793" y="6383"/>
                    <a:pt x="7682" y="6494"/>
                    <a:pt x="7682" y="6680"/>
                  </a:cubicBezTo>
                  <a:cubicBezTo>
                    <a:pt x="7682" y="6828"/>
                    <a:pt x="7793" y="6977"/>
                    <a:pt x="7942" y="6977"/>
                  </a:cubicBezTo>
                  <a:cubicBezTo>
                    <a:pt x="8127" y="6977"/>
                    <a:pt x="8239" y="6828"/>
                    <a:pt x="8239" y="6680"/>
                  </a:cubicBezTo>
                  <a:cubicBezTo>
                    <a:pt x="8239" y="6494"/>
                    <a:pt x="8127" y="6383"/>
                    <a:pt x="7942" y="6383"/>
                  </a:cubicBezTo>
                  <a:close/>
                  <a:moveTo>
                    <a:pt x="9908" y="6383"/>
                  </a:moveTo>
                  <a:cubicBezTo>
                    <a:pt x="9760" y="6383"/>
                    <a:pt x="9612" y="6494"/>
                    <a:pt x="9612" y="6680"/>
                  </a:cubicBezTo>
                  <a:cubicBezTo>
                    <a:pt x="9612" y="6828"/>
                    <a:pt x="9760" y="6977"/>
                    <a:pt x="9908" y="6977"/>
                  </a:cubicBezTo>
                  <a:cubicBezTo>
                    <a:pt x="10094" y="6977"/>
                    <a:pt x="10205" y="6828"/>
                    <a:pt x="10205" y="6680"/>
                  </a:cubicBezTo>
                  <a:cubicBezTo>
                    <a:pt x="10205" y="6494"/>
                    <a:pt x="10094" y="6383"/>
                    <a:pt x="9908" y="6383"/>
                  </a:cubicBezTo>
                  <a:close/>
                  <a:moveTo>
                    <a:pt x="11875" y="6383"/>
                  </a:moveTo>
                  <a:cubicBezTo>
                    <a:pt x="11727" y="6383"/>
                    <a:pt x="11578" y="6494"/>
                    <a:pt x="11578" y="6680"/>
                  </a:cubicBezTo>
                  <a:cubicBezTo>
                    <a:pt x="11578" y="6828"/>
                    <a:pt x="11727" y="6977"/>
                    <a:pt x="11875" y="6977"/>
                  </a:cubicBezTo>
                  <a:cubicBezTo>
                    <a:pt x="12024" y="6977"/>
                    <a:pt x="12172" y="6828"/>
                    <a:pt x="12172" y="6680"/>
                  </a:cubicBezTo>
                  <a:cubicBezTo>
                    <a:pt x="12172" y="6494"/>
                    <a:pt x="12024" y="6383"/>
                    <a:pt x="11875" y="6383"/>
                  </a:cubicBezTo>
                  <a:close/>
                  <a:moveTo>
                    <a:pt x="3043" y="7459"/>
                  </a:moveTo>
                  <a:cubicBezTo>
                    <a:pt x="3154" y="7459"/>
                    <a:pt x="3266" y="7534"/>
                    <a:pt x="3266" y="7645"/>
                  </a:cubicBezTo>
                  <a:cubicBezTo>
                    <a:pt x="3266" y="7756"/>
                    <a:pt x="3154" y="7830"/>
                    <a:pt x="3043" y="7830"/>
                  </a:cubicBezTo>
                  <a:cubicBezTo>
                    <a:pt x="2969" y="7830"/>
                    <a:pt x="2858" y="7756"/>
                    <a:pt x="2858" y="7645"/>
                  </a:cubicBezTo>
                  <a:cubicBezTo>
                    <a:pt x="2858" y="7534"/>
                    <a:pt x="2969" y="7459"/>
                    <a:pt x="3043" y="7459"/>
                  </a:cubicBezTo>
                  <a:close/>
                  <a:moveTo>
                    <a:pt x="5010" y="7459"/>
                  </a:moveTo>
                  <a:cubicBezTo>
                    <a:pt x="5121" y="7459"/>
                    <a:pt x="5233" y="7534"/>
                    <a:pt x="5233" y="7645"/>
                  </a:cubicBezTo>
                  <a:cubicBezTo>
                    <a:pt x="5233" y="7756"/>
                    <a:pt x="5121" y="7830"/>
                    <a:pt x="5010" y="7830"/>
                  </a:cubicBezTo>
                  <a:cubicBezTo>
                    <a:pt x="4899" y="7830"/>
                    <a:pt x="4824" y="7756"/>
                    <a:pt x="4824" y="7645"/>
                  </a:cubicBezTo>
                  <a:cubicBezTo>
                    <a:pt x="4824" y="7534"/>
                    <a:pt x="4899" y="7459"/>
                    <a:pt x="5010" y="7459"/>
                  </a:cubicBezTo>
                  <a:close/>
                  <a:moveTo>
                    <a:pt x="6977" y="7459"/>
                  </a:moveTo>
                  <a:cubicBezTo>
                    <a:pt x="7088" y="7459"/>
                    <a:pt x="7162" y="7534"/>
                    <a:pt x="7162" y="7645"/>
                  </a:cubicBezTo>
                  <a:cubicBezTo>
                    <a:pt x="7162" y="7756"/>
                    <a:pt x="7088" y="7830"/>
                    <a:pt x="6977" y="7830"/>
                  </a:cubicBezTo>
                  <a:cubicBezTo>
                    <a:pt x="6865" y="7830"/>
                    <a:pt x="6791" y="7756"/>
                    <a:pt x="6791" y="7645"/>
                  </a:cubicBezTo>
                  <a:cubicBezTo>
                    <a:pt x="6791" y="7534"/>
                    <a:pt x="6865" y="7459"/>
                    <a:pt x="6977" y="7459"/>
                  </a:cubicBezTo>
                  <a:close/>
                  <a:moveTo>
                    <a:pt x="8944" y="7459"/>
                  </a:moveTo>
                  <a:cubicBezTo>
                    <a:pt x="9055" y="7459"/>
                    <a:pt x="9129" y="7534"/>
                    <a:pt x="9129" y="7645"/>
                  </a:cubicBezTo>
                  <a:cubicBezTo>
                    <a:pt x="9129" y="7756"/>
                    <a:pt x="9055" y="7830"/>
                    <a:pt x="8944" y="7830"/>
                  </a:cubicBezTo>
                  <a:cubicBezTo>
                    <a:pt x="8832" y="7830"/>
                    <a:pt x="8758" y="7756"/>
                    <a:pt x="8758" y="7645"/>
                  </a:cubicBezTo>
                  <a:cubicBezTo>
                    <a:pt x="8758" y="7534"/>
                    <a:pt x="8832" y="7459"/>
                    <a:pt x="8944" y="7459"/>
                  </a:cubicBezTo>
                  <a:close/>
                  <a:moveTo>
                    <a:pt x="10910" y="7459"/>
                  </a:moveTo>
                  <a:cubicBezTo>
                    <a:pt x="11022" y="7459"/>
                    <a:pt x="11096" y="7534"/>
                    <a:pt x="11096" y="7645"/>
                  </a:cubicBezTo>
                  <a:cubicBezTo>
                    <a:pt x="11096" y="7756"/>
                    <a:pt x="11022" y="7830"/>
                    <a:pt x="10910" y="7830"/>
                  </a:cubicBezTo>
                  <a:cubicBezTo>
                    <a:pt x="10799" y="7830"/>
                    <a:pt x="10688" y="7756"/>
                    <a:pt x="10688" y="7645"/>
                  </a:cubicBezTo>
                  <a:cubicBezTo>
                    <a:pt x="10688" y="7534"/>
                    <a:pt x="10799" y="7459"/>
                    <a:pt x="10910" y="7459"/>
                  </a:cubicBezTo>
                  <a:close/>
                  <a:moveTo>
                    <a:pt x="12877" y="7459"/>
                  </a:moveTo>
                  <a:cubicBezTo>
                    <a:pt x="12952" y="7459"/>
                    <a:pt x="13063" y="7534"/>
                    <a:pt x="13063" y="7645"/>
                  </a:cubicBezTo>
                  <a:cubicBezTo>
                    <a:pt x="13063" y="7756"/>
                    <a:pt x="12952" y="7830"/>
                    <a:pt x="12877" y="7830"/>
                  </a:cubicBezTo>
                  <a:cubicBezTo>
                    <a:pt x="12766" y="7830"/>
                    <a:pt x="12655" y="7756"/>
                    <a:pt x="12655" y="7645"/>
                  </a:cubicBezTo>
                  <a:cubicBezTo>
                    <a:pt x="12655" y="7534"/>
                    <a:pt x="12766" y="7459"/>
                    <a:pt x="12877" y="7459"/>
                  </a:cubicBezTo>
                  <a:close/>
                  <a:moveTo>
                    <a:pt x="3043" y="7348"/>
                  </a:moveTo>
                  <a:cubicBezTo>
                    <a:pt x="2895" y="7348"/>
                    <a:pt x="2783" y="7496"/>
                    <a:pt x="2783" y="7645"/>
                  </a:cubicBezTo>
                  <a:cubicBezTo>
                    <a:pt x="2783" y="7830"/>
                    <a:pt x="2895" y="7942"/>
                    <a:pt x="3043" y="7942"/>
                  </a:cubicBezTo>
                  <a:cubicBezTo>
                    <a:pt x="3229" y="7942"/>
                    <a:pt x="3340" y="7830"/>
                    <a:pt x="3340" y="7645"/>
                  </a:cubicBezTo>
                  <a:cubicBezTo>
                    <a:pt x="3340" y="7496"/>
                    <a:pt x="3229" y="7348"/>
                    <a:pt x="3043" y="7348"/>
                  </a:cubicBezTo>
                  <a:close/>
                  <a:moveTo>
                    <a:pt x="5010" y="7348"/>
                  </a:moveTo>
                  <a:cubicBezTo>
                    <a:pt x="4861" y="7348"/>
                    <a:pt x="4713" y="7496"/>
                    <a:pt x="4713" y="7645"/>
                  </a:cubicBezTo>
                  <a:cubicBezTo>
                    <a:pt x="4713" y="7830"/>
                    <a:pt x="4861" y="7942"/>
                    <a:pt x="5010" y="7942"/>
                  </a:cubicBezTo>
                  <a:cubicBezTo>
                    <a:pt x="5195" y="7942"/>
                    <a:pt x="5307" y="7830"/>
                    <a:pt x="5307" y="7645"/>
                  </a:cubicBezTo>
                  <a:cubicBezTo>
                    <a:pt x="5307" y="7496"/>
                    <a:pt x="5195" y="7348"/>
                    <a:pt x="5010" y="7348"/>
                  </a:cubicBezTo>
                  <a:close/>
                  <a:moveTo>
                    <a:pt x="6977" y="7348"/>
                  </a:moveTo>
                  <a:cubicBezTo>
                    <a:pt x="6828" y="7348"/>
                    <a:pt x="6680" y="7496"/>
                    <a:pt x="6680" y="7645"/>
                  </a:cubicBezTo>
                  <a:cubicBezTo>
                    <a:pt x="6680" y="7830"/>
                    <a:pt x="6828" y="7942"/>
                    <a:pt x="6977" y="7942"/>
                  </a:cubicBezTo>
                  <a:cubicBezTo>
                    <a:pt x="7125" y="7942"/>
                    <a:pt x="7274" y="7830"/>
                    <a:pt x="7274" y="7645"/>
                  </a:cubicBezTo>
                  <a:cubicBezTo>
                    <a:pt x="7274" y="7496"/>
                    <a:pt x="7125" y="7348"/>
                    <a:pt x="6977" y="7348"/>
                  </a:cubicBezTo>
                  <a:close/>
                  <a:moveTo>
                    <a:pt x="8944" y="7348"/>
                  </a:moveTo>
                  <a:cubicBezTo>
                    <a:pt x="8795" y="7348"/>
                    <a:pt x="8647" y="7496"/>
                    <a:pt x="8647" y="7645"/>
                  </a:cubicBezTo>
                  <a:cubicBezTo>
                    <a:pt x="8647" y="7830"/>
                    <a:pt x="8795" y="7942"/>
                    <a:pt x="8944" y="7942"/>
                  </a:cubicBezTo>
                  <a:cubicBezTo>
                    <a:pt x="9092" y="7942"/>
                    <a:pt x="9240" y="7830"/>
                    <a:pt x="9240" y="7645"/>
                  </a:cubicBezTo>
                  <a:cubicBezTo>
                    <a:pt x="9240" y="7496"/>
                    <a:pt x="9092" y="7348"/>
                    <a:pt x="8944" y="7348"/>
                  </a:cubicBezTo>
                  <a:close/>
                  <a:moveTo>
                    <a:pt x="10910" y="7348"/>
                  </a:moveTo>
                  <a:cubicBezTo>
                    <a:pt x="10725" y="7348"/>
                    <a:pt x="10614" y="7496"/>
                    <a:pt x="10614" y="7645"/>
                  </a:cubicBezTo>
                  <a:cubicBezTo>
                    <a:pt x="10614" y="7830"/>
                    <a:pt x="10725" y="7942"/>
                    <a:pt x="10910" y="7942"/>
                  </a:cubicBezTo>
                  <a:cubicBezTo>
                    <a:pt x="11059" y="7942"/>
                    <a:pt x="11207" y="7830"/>
                    <a:pt x="11207" y="7645"/>
                  </a:cubicBezTo>
                  <a:cubicBezTo>
                    <a:pt x="11207" y="7496"/>
                    <a:pt x="11059" y="7348"/>
                    <a:pt x="10910" y="7348"/>
                  </a:cubicBezTo>
                  <a:close/>
                  <a:moveTo>
                    <a:pt x="12877" y="7348"/>
                  </a:moveTo>
                  <a:cubicBezTo>
                    <a:pt x="12692" y="7348"/>
                    <a:pt x="12580" y="7496"/>
                    <a:pt x="12580" y="7645"/>
                  </a:cubicBezTo>
                  <a:cubicBezTo>
                    <a:pt x="12580" y="7830"/>
                    <a:pt x="12692" y="7942"/>
                    <a:pt x="12877" y="7942"/>
                  </a:cubicBezTo>
                  <a:cubicBezTo>
                    <a:pt x="13026" y="7942"/>
                    <a:pt x="13137" y="7830"/>
                    <a:pt x="13137" y="7645"/>
                  </a:cubicBezTo>
                  <a:cubicBezTo>
                    <a:pt x="13137" y="7496"/>
                    <a:pt x="13026" y="7348"/>
                    <a:pt x="12877" y="73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5"/>
            <p:cNvSpPr/>
            <p:nvPr/>
          </p:nvSpPr>
          <p:spPr>
            <a:xfrm>
              <a:off x="-2336430" y="1608466"/>
              <a:ext cx="947661" cy="680884"/>
            </a:xfrm>
            <a:custGeom>
              <a:avLst/>
              <a:gdLst/>
              <a:ahLst/>
              <a:cxnLst/>
              <a:rect l="l" t="t" r="r" b="b"/>
              <a:pathLst>
                <a:path w="6458" h="4640" extrusionOk="0">
                  <a:moveTo>
                    <a:pt x="4343" y="0"/>
                  </a:moveTo>
                  <a:lnTo>
                    <a:pt x="1485" y="446"/>
                  </a:lnTo>
                  <a:cubicBezTo>
                    <a:pt x="1485" y="446"/>
                    <a:pt x="1819" y="2264"/>
                    <a:pt x="1782" y="2635"/>
                  </a:cubicBezTo>
                  <a:cubicBezTo>
                    <a:pt x="1751" y="2944"/>
                    <a:pt x="535" y="2970"/>
                    <a:pt x="130" y="2970"/>
                  </a:cubicBezTo>
                  <a:cubicBezTo>
                    <a:pt x="49" y="2970"/>
                    <a:pt x="1" y="2969"/>
                    <a:pt x="1" y="2969"/>
                  </a:cubicBezTo>
                  <a:lnTo>
                    <a:pt x="1" y="2969"/>
                  </a:lnTo>
                  <a:lnTo>
                    <a:pt x="3007" y="4639"/>
                  </a:lnTo>
                  <a:lnTo>
                    <a:pt x="6458" y="2784"/>
                  </a:lnTo>
                  <a:lnTo>
                    <a:pt x="4417" y="2078"/>
                  </a:lnTo>
                  <a:lnTo>
                    <a:pt x="43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5"/>
            <p:cNvSpPr/>
            <p:nvPr/>
          </p:nvSpPr>
          <p:spPr>
            <a:xfrm>
              <a:off x="-2069501" y="1554023"/>
              <a:ext cx="375807" cy="349980"/>
            </a:xfrm>
            <a:custGeom>
              <a:avLst/>
              <a:gdLst/>
              <a:ahLst/>
              <a:cxnLst/>
              <a:rect l="l" t="t" r="r" b="b"/>
              <a:pathLst>
                <a:path w="2561" h="2385" extrusionOk="0">
                  <a:moveTo>
                    <a:pt x="2524" y="0"/>
                  </a:moveTo>
                  <a:cubicBezTo>
                    <a:pt x="2524" y="0"/>
                    <a:pt x="0" y="2264"/>
                    <a:pt x="557" y="2375"/>
                  </a:cubicBezTo>
                  <a:cubicBezTo>
                    <a:pt x="592" y="2382"/>
                    <a:pt x="629" y="2385"/>
                    <a:pt x="669" y="2385"/>
                  </a:cubicBezTo>
                  <a:cubicBezTo>
                    <a:pt x="1311" y="2385"/>
                    <a:pt x="2561" y="1596"/>
                    <a:pt x="2561" y="1596"/>
                  </a:cubicBezTo>
                  <a:lnTo>
                    <a:pt x="25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5"/>
            <p:cNvSpPr/>
            <p:nvPr/>
          </p:nvSpPr>
          <p:spPr>
            <a:xfrm>
              <a:off x="-2532481" y="576262"/>
              <a:ext cx="1072979" cy="1021619"/>
            </a:xfrm>
            <a:custGeom>
              <a:avLst/>
              <a:gdLst/>
              <a:ahLst/>
              <a:cxnLst/>
              <a:rect l="l" t="t" r="r" b="b"/>
              <a:pathLst>
                <a:path w="7312" h="6962" extrusionOk="0">
                  <a:moveTo>
                    <a:pt x="3152" y="0"/>
                  </a:moveTo>
                  <a:cubicBezTo>
                    <a:pt x="2315" y="0"/>
                    <a:pt x="1487" y="396"/>
                    <a:pt x="1003" y="1616"/>
                  </a:cubicBezTo>
                  <a:cubicBezTo>
                    <a:pt x="1003" y="1616"/>
                    <a:pt x="260" y="1913"/>
                    <a:pt x="298" y="2581"/>
                  </a:cubicBezTo>
                  <a:cubicBezTo>
                    <a:pt x="372" y="3286"/>
                    <a:pt x="780" y="5067"/>
                    <a:pt x="669" y="5253"/>
                  </a:cubicBezTo>
                  <a:cubicBezTo>
                    <a:pt x="594" y="5439"/>
                    <a:pt x="1" y="6069"/>
                    <a:pt x="149" y="6292"/>
                  </a:cubicBezTo>
                  <a:cubicBezTo>
                    <a:pt x="298" y="6515"/>
                    <a:pt x="706" y="6589"/>
                    <a:pt x="706" y="6589"/>
                  </a:cubicBezTo>
                  <a:cubicBezTo>
                    <a:pt x="706" y="6589"/>
                    <a:pt x="854" y="5884"/>
                    <a:pt x="966" y="5847"/>
                  </a:cubicBezTo>
                  <a:cubicBezTo>
                    <a:pt x="969" y="5844"/>
                    <a:pt x="973" y="5843"/>
                    <a:pt x="976" y="5843"/>
                  </a:cubicBezTo>
                  <a:cubicBezTo>
                    <a:pt x="1062" y="5843"/>
                    <a:pt x="902" y="6738"/>
                    <a:pt x="997" y="6738"/>
                  </a:cubicBezTo>
                  <a:cubicBezTo>
                    <a:pt x="999" y="6738"/>
                    <a:pt x="1001" y="6738"/>
                    <a:pt x="1003" y="6737"/>
                  </a:cubicBezTo>
                  <a:cubicBezTo>
                    <a:pt x="1021" y="6728"/>
                    <a:pt x="1059" y="6724"/>
                    <a:pt x="1113" y="6724"/>
                  </a:cubicBezTo>
                  <a:cubicBezTo>
                    <a:pt x="1493" y="6724"/>
                    <a:pt x="2644" y="6928"/>
                    <a:pt x="2969" y="6960"/>
                  </a:cubicBezTo>
                  <a:cubicBezTo>
                    <a:pt x="2981" y="6961"/>
                    <a:pt x="2994" y="6962"/>
                    <a:pt x="3009" y="6962"/>
                  </a:cubicBezTo>
                  <a:cubicBezTo>
                    <a:pt x="3496" y="6962"/>
                    <a:pt x="5938" y="6403"/>
                    <a:pt x="5938" y="6403"/>
                  </a:cubicBezTo>
                  <a:cubicBezTo>
                    <a:pt x="5938" y="6403"/>
                    <a:pt x="6235" y="5810"/>
                    <a:pt x="6347" y="5661"/>
                  </a:cubicBezTo>
                  <a:cubicBezTo>
                    <a:pt x="6352" y="5651"/>
                    <a:pt x="6357" y="5646"/>
                    <a:pt x="6361" y="5646"/>
                  </a:cubicBezTo>
                  <a:cubicBezTo>
                    <a:pt x="6416" y="5646"/>
                    <a:pt x="6384" y="6478"/>
                    <a:pt x="6384" y="6478"/>
                  </a:cubicBezTo>
                  <a:lnTo>
                    <a:pt x="7126" y="6478"/>
                  </a:lnTo>
                  <a:cubicBezTo>
                    <a:pt x="7126" y="6478"/>
                    <a:pt x="7311" y="5179"/>
                    <a:pt x="7126" y="4993"/>
                  </a:cubicBezTo>
                  <a:cubicBezTo>
                    <a:pt x="6940" y="4808"/>
                    <a:pt x="6532" y="3546"/>
                    <a:pt x="6643" y="3249"/>
                  </a:cubicBezTo>
                  <a:cubicBezTo>
                    <a:pt x="6755" y="2952"/>
                    <a:pt x="6347" y="1839"/>
                    <a:pt x="5790" y="1134"/>
                  </a:cubicBezTo>
                  <a:cubicBezTo>
                    <a:pt x="5468" y="747"/>
                    <a:pt x="4301" y="0"/>
                    <a:pt x="3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5"/>
            <p:cNvSpPr/>
            <p:nvPr/>
          </p:nvSpPr>
          <p:spPr>
            <a:xfrm>
              <a:off x="-2363577" y="960440"/>
              <a:ext cx="778761" cy="942525"/>
            </a:xfrm>
            <a:custGeom>
              <a:avLst/>
              <a:gdLst/>
              <a:ahLst/>
              <a:cxnLst/>
              <a:rect l="l" t="t" r="r" b="b"/>
              <a:pathLst>
                <a:path w="5307" h="6423" extrusionOk="0">
                  <a:moveTo>
                    <a:pt x="297" y="0"/>
                  </a:moveTo>
                  <a:cubicBezTo>
                    <a:pt x="297" y="0"/>
                    <a:pt x="0" y="1744"/>
                    <a:pt x="37" y="1930"/>
                  </a:cubicBezTo>
                  <a:cubicBezTo>
                    <a:pt x="37" y="2115"/>
                    <a:pt x="186" y="2449"/>
                    <a:pt x="148" y="2598"/>
                  </a:cubicBezTo>
                  <a:cubicBezTo>
                    <a:pt x="148" y="2746"/>
                    <a:pt x="408" y="3822"/>
                    <a:pt x="520" y="4194"/>
                  </a:cubicBezTo>
                  <a:cubicBezTo>
                    <a:pt x="629" y="4594"/>
                    <a:pt x="1773" y="6422"/>
                    <a:pt x="2482" y="6422"/>
                  </a:cubicBezTo>
                  <a:cubicBezTo>
                    <a:pt x="2496" y="6422"/>
                    <a:pt x="2510" y="6422"/>
                    <a:pt x="2524" y="6420"/>
                  </a:cubicBezTo>
                  <a:cubicBezTo>
                    <a:pt x="3229" y="6383"/>
                    <a:pt x="4268" y="5047"/>
                    <a:pt x="4490" y="4416"/>
                  </a:cubicBezTo>
                  <a:cubicBezTo>
                    <a:pt x="4750" y="3823"/>
                    <a:pt x="4639" y="2932"/>
                    <a:pt x="4639" y="2932"/>
                  </a:cubicBezTo>
                  <a:lnTo>
                    <a:pt x="4639" y="2932"/>
                  </a:lnTo>
                  <a:cubicBezTo>
                    <a:pt x="4639" y="2932"/>
                    <a:pt x="4693" y="3059"/>
                    <a:pt x="4790" y="3059"/>
                  </a:cubicBezTo>
                  <a:cubicBezTo>
                    <a:pt x="4831" y="3059"/>
                    <a:pt x="4880" y="3036"/>
                    <a:pt x="4936" y="2969"/>
                  </a:cubicBezTo>
                  <a:cubicBezTo>
                    <a:pt x="5121" y="2709"/>
                    <a:pt x="5307" y="1151"/>
                    <a:pt x="5158" y="1002"/>
                  </a:cubicBezTo>
                  <a:cubicBezTo>
                    <a:pt x="5136" y="972"/>
                    <a:pt x="5112" y="961"/>
                    <a:pt x="5089" y="961"/>
                  </a:cubicBezTo>
                  <a:cubicBezTo>
                    <a:pt x="4994" y="961"/>
                    <a:pt x="4899" y="1151"/>
                    <a:pt x="4899" y="1151"/>
                  </a:cubicBezTo>
                  <a:cubicBezTo>
                    <a:pt x="4899" y="1151"/>
                    <a:pt x="4899" y="1559"/>
                    <a:pt x="4862" y="1744"/>
                  </a:cubicBezTo>
                  <a:cubicBezTo>
                    <a:pt x="4787" y="1930"/>
                    <a:pt x="4676" y="2449"/>
                    <a:pt x="4676" y="2449"/>
                  </a:cubicBezTo>
                  <a:cubicBezTo>
                    <a:pt x="4676" y="2449"/>
                    <a:pt x="4453" y="1447"/>
                    <a:pt x="4379" y="1299"/>
                  </a:cubicBezTo>
                  <a:cubicBezTo>
                    <a:pt x="4345" y="1130"/>
                    <a:pt x="4158" y="500"/>
                    <a:pt x="3845" y="500"/>
                  </a:cubicBezTo>
                  <a:cubicBezTo>
                    <a:pt x="3814" y="500"/>
                    <a:pt x="3782" y="506"/>
                    <a:pt x="3748" y="520"/>
                  </a:cubicBezTo>
                  <a:cubicBezTo>
                    <a:pt x="3581" y="575"/>
                    <a:pt x="2950" y="733"/>
                    <a:pt x="2245" y="733"/>
                  </a:cubicBezTo>
                  <a:cubicBezTo>
                    <a:pt x="1540" y="733"/>
                    <a:pt x="761" y="575"/>
                    <a:pt x="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5"/>
            <p:cNvSpPr/>
            <p:nvPr/>
          </p:nvSpPr>
          <p:spPr>
            <a:xfrm>
              <a:off x="-2216539" y="1031172"/>
              <a:ext cx="511984" cy="179906"/>
            </a:xfrm>
            <a:custGeom>
              <a:avLst/>
              <a:gdLst/>
              <a:ahLst/>
              <a:cxnLst/>
              <a:rect l="l" t="t" r="r" b="b"/>
              <a:pathLst>
                <a:path w="3489" h="1226" extrusionOk="0">
                  <a:moveTo>
                    <a:pt x="2820" y="1"/>
                  </a:moveTo>
                  <a:cubicBezTo>
                    <a:pt x="2820" y="1"/>
                    <a:pt x="2783" y="1"/>
                    <a:pt x="2746" y="38"/>
                  </a:cubicBezTo>
                  <a:cubicBezTo>
                    <a:pt x="2585" y="107"/>
                    <a:pt x="1970" y="246"/>
                    <a:pt x="1278" y="246"/>
                  </a:cubicBezTo>
                  <a:cubicBezTo>
                    <a:pt x="852" y="246"/>
                    <a:pt x="396" y="193"/>
                    <a:pt x="0" y="38"/>
                  </a:cubicBezTo>
                  <a:lnTo>
                    <a:pt x="0" y="38"/>
                  </a:lnTo>
                  <a:cubicBezTo>
                    <a:pt x="339" y="241"/>
                    <a:pt x="771" y="414"/>
                    <a:pt x="1296" y="414"/>
                  </a:cubicBezTo>
                  <a:cubicBezTo>
                    <a:pt x="1346" y="414"/>
                    <a:pt x="1396" y="412"/>
                    <a:pt x="1447" y="409"/>
                  </a:cubicBezTo>
                  <a:cubicBezTo>
                    <a:pt x="1995" y="376"/>
                    <a:pt x="2379" y="342"/>
                    <a:pt x="2650" y="342"/>
                  </a:cubicBezTo>
                  <a:cubicBezTo>
                    <a:pt x="2985" y="342"/>
                    <a:pt x="3147" y="393"/>
                    <a:pt x="3229" y="557"/>
                  </a:cubicBezTo>
                  <a:cubicBezTo>
                    <a:pt x="3303" y="669"/>
                    <a:pt x="3377" y="965"/>
                    <a:pt x="3488" y="1225"/>
                  </a:cubicBezTo>
                  <a:cubicBezTo>
                    <a:pt x="3451" y="1077"/>
                    <a:pt x="3414" y="854"/>
                    <a:pt x="3377" y="817"/>
                  </a:cubicBezTo>
                  <a:cubicBezTo>
                    <a:pt x="3340" y="669"/>
                    <a:pt x="3154" y="1"/>
                    <a:pt x="2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5"/>
            <p:cNvSpPr/>
            <p:nvPr/>
          </p:nvSpPr>
          <p:spPr>
            <a:xfrm>
              <a:off x="-2085936" y="1638842"/>
              <a:ext cx="201624" cy="125758"/>
            </a:xfrm>
            <a:custGeom>
              <a:avLst/>
              <a:gdLst/>
              <a:ahLst/>
              <a:cxnLst/>
              <a:rect l="l" t="t" r="r" b="b"/>
              <a:pathLst>
                <a:path w="1374" h="857" extrusionOk="0">
                  <a:moveTo>
                    <a:pt x="684" y="1"/>
                  </a:moveTo>
                  <a:cubicBezTo>
                    <a:pt x="638" y="1"/>
                    <a:pt x="594" y="5"/>
                    <a:pt x="557" y="16"/>
                  </a:cubicBezTo>
                  <a:cubicBezTo>
                    <a:pt x="298" y="53"/>
                    <a:pt x="1" y="387"/>
                    <a:pt x="1" y="387"/>
                  </a:cubicBezTo>
                  <a:cubicBezTo>
                    <a:pt x="1" y="387"/>
                    <a:pt x="323" y="856"/>
                    <a:pt x="656" y="856"/>
                  </a:cubicBezTo>
                  <a:cubicBezTo>
                    <a:pt x="697" y="856"/>
                    <a:pt x="739" y="849"/>
                    <a:pt x="780" y="832"/>
                  </a:cubicBezTo>
                  <a:cubicBezTo>
                    <a:pt x="1151" y="721"/>
                    <a:pt x="1374" y="164"/>
                    <a:pt x="1374" y="164"/>
                  </a:cubicBezTo>
                  <a:cubicBezTo>
                    <a:pt x="1374" y="164"/>
                    <a:pt x="965" y="1"/>
                    <a:pt x="6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5"/>
            <p:cNvSpPr/>
            <p:nvPr/>
          </p:nvSpPr>
          <p:spPr>
            <a:xfrm>
              <a:off x="-2042353" y="1673767"/>
              <a:ext cx="109029" cy="32870"/>
            </a:xfrm>
            <a:custGeom>
              <a:avLst/>
              <a:gdLst/>
              <a:ahLst/>
              <a:cxnLst/>
              <a:rect l="l" t="t" r="r" b="b"/>
              <a:pathLst>
                <a:path w="743" h="224" extrusionOk="0">
                  <a:moveTo>
                    <a:pt x="335" y="1"/>
                  </a:moveTo>
                  <a:cubicBezTo>
                    <a:pt x="112" y="1"/>
                    <a:pt x="1" y="223"/>
                    <a:pt x="1" y="223"/>
                  </a:cubicBezTo>
                  <a:lnTo>
                    <a:pt x="743" y="38"/>
                  </a:lnTo>
                  <a:cubicBezTo>
                    <a:pt x="743" y="38"/>
                    <a:pt x="557" y="1"/>
                    <a:pt x="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5"/>
            <p:cNvSpPr/>
            <p:nvPr/>
          </p:nvSpPr>
          <p:spPr>
            <a:xfrm>
              <a:off x="-2026064" y="1226489"/>
              <a:ext cx="261641" cy="71610"/>
            </a:xfrm>
            <a:custGeom>
              <a:avLst/>
              <a:gdLst/>
              <a:ahLst/>
              <a:cxnLst/>
              <a:rect l="l" t="t" r="r" b="b"/>
              <a:pathLst>
                <a:path w="1783" h="488" extrusionOk="0">
                  <a:moveTo>
                    <a:pt x="1063" y="1"/>
                  </a:moveTo>
                  <a:cubicBezTo>
                    <a:pt x="745" y="1"/>
                    <a:pt x="224" y="154"/>
                    <a:pt x="224" y="154"/>
                  </a:cubicBezTo>
                  <a:cubicBezTo>
                    <a:pt x="224" y="154"/>
                    <a:pt x="149" y="191"/>
                    <a:pt x="186" y="265"/>
                  </a:cubicBezTo>
                  <a:cubicBezTo>
                    <a:pt x="186" y="302"/>
                    <a:pt x="149" y="340"/>
                    <a:pt x="149" y="340"/>
                  </a:cubicBezTo>
                  <a:cubicBezTo>
                    <a:pt x="149" y="340"/>
                    <a:pt x="112" y="302"/>
                    <a:pt x="112" y="228"/>
                  </a:cubicBezTo>
                  <a:cubicBezTo>
                    <a:pt x="112" y="191"/>
                    <a:pt x="149" y="154"/>
                    <a:pt x="149" y="154"/>
                  </a:cubicBezTo>
                  <a:lnTo>
                    <a:pt x="149" y="154"/>
                  </a:lnTo>
                  <a:lnTo>
                    <a:pt x="1" y="228"/>
                  </a:lnTo>
                  <a:cubicBezTo>
                    <a:pt x="1" y="228"/>
                    <a:pt x="112" y="451"/>
                    <a:pt x="261" y="488"/>
                  </a:cubicBezTo>
                  <a:cubicBezTo>
                    <a:pt x="409" y="488"/>
                    <a:pt x="780" y="340"/>
                    <a:pt x="966" y="302"/>
                  </a:cubicBezTo>
                  <a:cubicBezTo>
                    <a:pt x="1151" y="265"/>
                    <a:pt x="1782" y="265"/>
                    <a:pt x="1782" y="265"/>
                  </a:cubicBezTo>
                  <a:cubicBezTo>
                    <a:pt x="1782" y="265"/>
                    <a:pt x="1448" y="43"/>
                    <a:pt x="1151" y="6"/>
                  </a:cubicBezTo>
                  <a:cubicBezTo>
                    <a:pt x="1124" y="2"/>
                    <a:pt x="1095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5"/>
            <p:cNvSpPr/>
            <p:nvPr/>
          </p:nvSpPr>
          <p:spPr>
            <a:xfrm>
              <a:off x="-1661110" y="1150475"/>
              <a:ext cx="65447" cy="194287"/>
            </a:xfrm>
            <a:custGeom>
              <a:avLst/>
              <a:gdLst/>
              <a:ahLst/>
              <a:cxnLst/>
              <a:rect l="l" t="t" r="r" b="b"/>
              <a:pathLst>
                <a:path w="446" h="1324" extrusionOk="0">
                  <a:moveTo>
                    <a:pt x="286" y="0"/>
                  </a:moveTo>
                  <a:cubicBezTo>
                    <a:pt x="174" y="0"/>
                    <a:pt x="0" y="1043"/>
                    <a:pt x="0" y="1043"/>
                  </a:cubicBezTo>
                  <a:cubicBezTo>
                    <a:pt x="0" y="1043"/>
                    <a:pt x="0" y="1324"/>
                    <a:pt x="73" y="1324"/>
                  </a:cubicBezTo>
                  <a:cubicBezTo>
                    <a:pt x="84" y="1324"/>
                    <a:pt x="97" y="1317"/>
                    <a:pt x="112" y="1303"/>
                  </a:cubicBezTo>
                  <a:cubicBezTo>
                    <a:pt x="260" y="1192"/>
                    <a:pt x="446" y="78"/>
                    <a:pt x="297" y="4"/>
                  </a:cubicBezTo>
                  <a:cubicBezTo>
                    <a:pt x="294" y="2"/>
                    <a:pt x="290" y="0"/>
                    <a:pt x="2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5"/>
            <p:cNvSpPr/>
            <p:nvPr/>
          </p:nvSpPr>
          <p:spPr>
            <a:xfrm>
              <a:off x="-2134949" y="1575742"/>
              <a:ext cx="98171" cy="120035"/>
            </a:xfrm>
            <a:custGeom>
              <a:avLst/>
              <a:gdLst/>
              <a:ahLst/>
              <a:cxnLst/>
              <a:rect l="l" t="t" r="r" b="b"/>
              <a:pathLst>
                <a:path w="669" h="818" extrusionOk="0">
                  <a:moveTo>
                    <a:pt x="335" y="1"/>
                  </a:moveTo>
                  <a:cubicBezTo>
                    <a:pt x="186" y="38"/>
                    <a:pt x="112" y="112"/>
                    <a:pt x="112" y="112"/>
                  </a:cubicBezTo>
                  <a:lnTo>
                    <a:pt x="38" y="594"/>
                  </a:lnTo>
                  <a:lnTo>
                    <a:pt x="1" y="817"/>
                  </a:lnTo>
                  <a:lnTo>
                    <a:pt x="669" y="780"/>
                  </a:lnTo>
                  <a:lnTo>
                    <a:pt x="669" y="186"/>
                  </a:lnTo>
                  <a:cubicBezTo>
                    <a:pt x="669" y="186"/>
                    <a:pt x="483" y="1"/>
                    <a:pt x="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5"/>
            <p:cNvSpPr/>
            <p:nvPr/>
          </p:nvSpPr>
          <p:spPr>
            <a:xfrm>
              <a:off x="-2281987" y="1786614"/>
              <a:ext cx="207053" cy="126932"/>
            </a:xfrm>
            <a:custGeom>
              <a:avLst/>
              <a:gdLst/>
              <a:ahLst/>
              <a:cxnLst/>
              <a:rect l="l" t="t" r="r" b="b"/>
              <a:pathLst>
                <a:path w="1411" h="865" extrusionOk="0">
                  <a:moveTo>
                    <a:pt x="892" y="0"/>
                  </a:moveTo>
                  <a:cubicBezTo>
                    <a:pt x="741" y="0"/>
                    <a:pt x="582" y="31"/>
                    <a:pt x="483" y="48"/>
                  </a:cubicBezTo>
                  <a:cubicBezTo>
                    <a:pt x="260" y="85"/>
                    <a:pt x="1" y="382"/>
                    <a:pt x="38" y="568"/>
                  </a:cubicBezTo>
                  <a:cubicBezTo>
                    <a:pt x="38" y="790"/>
                    <a:pt x="260" y="864"/>
                    <a:pt x="260" y="864"/>
                  </a:cubicBezTo>
                  <a:cubicBezTo>
                    <a:pt x="260" y="864"/>
                    <a:pt x="1411" y="530"/>
                    <a:pt x="1300" y="234"/>
                  </a:cubicBezTo>
                  <a:cubicBezTo>
                    <a:pt x="1258" y="48"/>
                    <a:pt x="1081" y="0"/>
                    <a:pt x="892" y="0"/>
                  </a:cubicBezTo>
                  <a:close/>
                </a:path>
              </a:pathLst>
            </a:custGeom>
            <a:solidFill>
              <a:srgbClr val="F59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5"/>
            <p:cNvSpPr/>
            <p:nvPr/>
          </p:nvSpPr>
          <p:spPr>
            <a:xfrm>
              <a:off x="-2173103" y="1667457"/>
              <a:ext cx="147182" cy="213950"/>
            </a:xfrm>
            <a:custGeom>
              <a:avLst/>
              <a:gdLst/>
              <a:ahLst/>
              <a:cxnLst/>
              <a:rect l="l" t="t" r="r" b="b"/>
              <a:pathLst>
                <a:path w="1003" h="1458" extrusionOk="0">
                  <a:moveTo>
                    <a:pt x="558" y="1"/>
                  </a:moveTo>
                  <a:cubicBezTo>
                    <a:pt x="362" y="1"/>
                    <a:pt x="186" y="118"/>
                    <a:pt x="186" y="118"/>
                  </a:cubicBezTo>
                  <a:lnTo>
                    <a:pt x="1" y="1268"/>
                  </a:lnTo>
                  <a:cubicBezTo>
                    <a:pt x="1" y="1268"/>
                    <a:pt x="224" y="1417"/>
                    <a:pt x="483" y="1454"/>
                  </a:cubicBezTo>
                  <a:cubicBezTo>
                    <a:pt x="500" y="1457"/>
                    <a:pt x="518" y="1458"/>
                    <a:pt x="535" y="1458"/>
                  </a:cubicBezTo>
                  <a:cubicBezTo>
                    <a:pt x="739" y="1458"/>
                    <a:pt x="929" y="1268"/>
                    <a:pt x="929" y="1268"/>
                  </a:cubicBezTo>
                  <a:lnTo>
                    <a:pt x="1003" y="192"/>
                  </a:lnTo>
                  <a:cubicBezTo>
                    <a:pt x="1003" y="192"/>
                    <a:pt x="854" y="44"/>
                    <a:pt x="632" y="6"/>
                  </a:cubicBezTo>
                  <a:cubicBezTo>
                    <a:pt x="607" y="2"/>
                    <a:pt x="582" y="1"/>
                    <a:pt x="5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5"/>
            <p:cNvSpPr/>
            <p:nvPr/>
          </p:nvSpPr>
          <p:spPr>
            <a:xfrm>
              <a:off x="-2826557" y="1656598"/>
              <a:ext cx="833349" cy="600029"/>
            </a:xfrm>
            <a:custGeom>
              <a:avLst/>
              <a:gdLst/>
              <a:ahLst/>
              <a:cxnLst/>
              <a:rect l="l" t="t" r="r" b="b"/>
              <a:pathLst>
                <a:path w="5679" h="4089" extrusionOk="0">
                  <a:moveTo>
                    <a:pt x="2267" y="1"/>
                  </a:moveTo>
                  <a:cubicBezTo>
                    <a:pt x="2175" y="1"/>
                    <a:pt x="2110" y="12"/>
                    <a:pt x="2079" y="43"/>
                  </a:cubicBezTo>
                  <a:cubicBezTo>
                    <a:pt x="1893" y="155"/>
                    <a:pt x="928" y="2270"/>
                    <a:pt x="780" y="2493"/>
                  </a:cubicBezTo>
                  <a:cubicBezTo>
                    <a:pt x="594" y="2715"/>
                    <a:pt x="1" y="3532"/>
                    <a:pt x="1" y="3532"/>
                  </a:cubicBezTo>
                  <a:lnTo>
                    <a:pt x="1077" y="4088"/>
                  </a:lnTo>
                  <a:cubicBezTo>
                    <a:pt x="1077" y="4088"/>
                    <a:pt x="1930" y="3866"/>
                    <a:pt x="2079" y="3829"/>
                  </a:cubicBezTo>
                  <a:cubicBezTo>
                    <a:pt x="2227" y="3754"/>
                    <a:pt x="2932" y="2790"/>
                    <a:pt x="2970" y="2752"/>
                  </a:cubicBezTo>
                  <a:cubicBezTo>
                    <a:pt x="2970" y="2752"/>
                    <a:pt x="3052" y="2769"/>
                    <a:pt x="3173" y="2769"/>
                  </a:cubicBezTo>
                  <a:cubicBezTo>
                    <a:pt x="3233" y="2769"/>
                    <a:pt x="3303" y="2765"/>
                    <a:pt x="3378" y="2752"/>
                  </a:cubicBezTo>
                  <a:cubicBezTo>
                    <a:pt x="3563" y="2752"/>
                    <a:pt x="3860" y="2381"/>
                    <a:pt x="3971" y="2270"/>
                  </a:cubicBezTo>
                  <a:cubicBezTo>
                    <a:pt x="4046" y="2122"/>
                    <a:pt x="3934" y="1936"/>
                    <a:pt x="3934" y="1936"/>
                  </a:cubicBezTo>
                  <a:cubicBezTo>
                    <a:pt x="3934" y="1936"/>
                    <a:pt x="4083" y="1825"/>
                    <a:pt x="4157" y="1639"/>
                  </a:cubicBezTo>
                  <a:cubicBezTo>
                    <a:pt x="4231" y="1454"/>
                    <a:pt x="4009" y="1305"/>
                    <a:pt x="4009" y="1305"/>
                  </a:cubicBezTo>
                  <a:cubicBezTo>
                    <a:pt x="4009" y="1305"/>
                    <a:pt x="4343" y="1120"/>
                    <a:pt x="4231" y="860"/>
                  </a:cubicBezTo>
                  <a:lnTo>
                    <a:pt x="4565" y="860"/>
                  </a:lnTo>
                  <a:cubicBezTo>
                    <a:pt x="4565" y="860"/>
                    <a:pt x="5122" y="1157"/>
                    <a:pt x="5270" y="1157"/>
                  </a:cubicBezTo>
                  <a:cubicBezTo>
                    <a:pt x="5283" y="1160"/>
                    <a:pt x="5296" y="1161"/>
                    <a:pt x="5309" y="1161"/>
                  </a:cubicBezTo>
                  <a:cubicBezTo>
                    <a:pt x="5444" y="1161"/>
                    <a:pt x="5570" y="995"/>
                    <a:pt x="5604" y="860"/>
                  </a:cubicBezTo>
                  <a:cubicBezTo>
                    <a:pt x="5679" y="711"/>
                    <a:pt x="5048" y="414"/>
                    <a:pt x="4862" y="340"/>
                  </a:cubicBezTo>
                  <a:cubicBezTo>
                    <a:pt x="4788" y="340"/>
                    <a:pt x="4565" y="303"/>
                    <a:pt x="4343" y="229"/>
                  </a:cubicBezTo>
                  <a:cubicBezTo>
                    <a:pt x="4120" y="155"/>
                    <a:pt x="3897" y="43"/>
                    <a:pt x="3786" y="43"/>
                  </a:cubicBezTo>
                  <a:cubicBezTo>
                    <a:pt x="3712" y="62"/>
                    <a:pt x="3554" y="71"/>
                    <a:pt x="3368" y="71"/>
                  </a:cubicBezTo>
                  <a:cubicBezTo>
                    <a:pt x="3183" y="71"/>
                    <a:pt x="2970" y="62"/>
                    <a:pt x="2784" y="43"/>
                  </a:cubicBezTo>
                  <a:cubicBezTo>
                    <a:pt x="2570" y="22"/>
                    <a:pt x="2393" y="1"/>
                    <a:pt x="2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5"/>
            <p:cNvSpPr/>
            <p:nvPr/>
          </p:nvSpPr>
          <p:spPr>
            <a:xfrm>
              <a:off x="-2434455" y="1967844"/>
              <a:ext cx="169047" cy="147182"/>
            </a:xfrm>
            <a:custGeom>
              <a:avLst/>
              <a:gdLst/>
              <a:ahLst/>
              <a:cxnLst/>
              <a:rect l="l" t="t" r="r" b="b"/>
              <a:pathLst>
                <a:path w="1152" h="1003" extrusionOk="0">
                  <a:moveTo>
                    <a:pt x="520" y="1"/>
                  </a:moveTo>
                  <a:cubicBezTo>
                    <a:pt x="520" y="1"/>
                    <a:pt x="631" y="186"/>
                    <a:pt x="594" y="223"/>
                  </a:cubicBezTo>
                  <a:cubicBezTo>
                    <a:pt x="520" y="297"/>
                    <a:pt x="483" y="335"/>
                    <a:pt x="483" y="335"/>
                  </a:cubicBezTo>
                  <a:lnTo>
                    <a:pt x="298" y="186"/>
                  </a:lnTo>
                  <a:lnTo>
                    <a:pt x="298" y="186"/>
                  </a:lnTo>
                  <a:cubicBezTo>
                    <a:pt x="298" y="186"/>
                    <a:pt x="446" y="372"/>
                    <a:pt x="409" y="409"/>
                  </a:cubicBezTo>
                  <a:cubicBezTo>
                    <a:pt x="384" y="421"/>
                    <a:pt x="347" y="425"/>
                    <a:pt x="308" y="425"/>
                  </a:cubicBezTo>
                  <a:cubicBezTo>
                    <a:pt x="232" y="425"/>
                    <a:pt x="149" y="409"/>
                    <a:pt x="149" y="409"/>
                  </a:cubicBezTo>
                  <a:lnTo>
                    <a:pt x="149" y="409"/>
                  </a:lnTo>
                  <a:cubicBezTo>
                    <a:pt x="149" y="409"/>
                    <a:pt x="297" y="520"/>
                    <a:pt x="260" y="594"/>
                  </a:cubicBezTo>
                  <a:cubicBezTo>
                    <a:pt x="223" y="631"/>
                    <a:pt x="1" y="1003"/>
                    <a:pt x="1" y="1003"/>
                  </a:cubicBezTo>
                  <a:lnTo>
                    <a:pt x="335" y="631"/>
                  </a:lnTo>
                  <a:cubicBezTo>
                    <a:pt x="335" y="631"/>
                    <a:pt x="335" y="520"/>
                    <a:pt x="409" y="483"/>
                  </a:cubicBezTo>
                  <a:cubicBezTo>
                    <a:pt x="446" y="446"/>
                    <a:pt x="557" y="372"/>
                    <a:pt x="557" y="372"/>
                  </a:cubicBezTo>
                  <a:cubicBezTo>
                    <a:pt x="557" y="372"/>
                    <a:pt x="594" y="409"/>
                    <a:pt x="594" y="483"/>
                  </a:cubicBezTo>
                  <a:cubicBezTo>
                    <a:pt x="631" y="557"/>
                    <a:pt x="743" y="594"/>
                    <a:pt x="743" y="594"/>
                  </a:cubicBezTo>
                  <a:cubicBezTo>
                    <a:pt x="743" y="594"/>
                    <a:pt x="594" y="409"/>
                    <a:pt x="631" y="372"/>
                  </a:cubicBezTo>
                  <a:lnTo>
                    <a:pt x="891" y="372"/>
                  </a:lnTo>
                  <a:cubicBezTo>
                    <a:pt x="965" y="372"/>
                    <a:pt x="1151" y="297"/>
                    <a:pt x="1151" y="297"/>
                  </a:cubicBezTo>
                  <a:lnTo>
                    <a:pt x="1151" y="297"/>
                  </a:lnTo>
                  <a:cubicBezTo>
                    <a:pt x="1151" y="297"/>
                    <a:pt x="953" y="314"/>
                    <a:pt x="821" y="314"/>
                  </a:cubicBezTo>
                  <a:cubicBezTo>
                    <a:pt x="755" y="314"/>
                    <a:pt x="706" y="310"/>
                    <a:pt x="706" y="297"/>
                  </a:cubicBezTo>
                  <a:cubicBezTo>
                    <a:pt x="669" y="260"/>
                    <a:pt x="928" y="112"/>
                    <a:pt x="928" y="112"/>
                  </a:cubicBezTo>
                  <a:lnTo>
                    <a:pt x="928" y="112"/>
                  </a:lnTo>
                  <a:cubicBezTo>
                    <a:pt x="928" y="112"/>
                    <a:pt x="765" y="194"/>
                    <a:pt x="695" y="194"/>
                  </a:cubicBezTo>
                  <a:cubicBezTo>
                    <a:pt x="683" y="194"/>
                    <a:pt x="674" y="191"/>
                    <a:pt x="669" y="186"/>
                  </a:cubicBezTo>
                  <a:cubicBezTo>
                    <a:pt x="632" y="149"/>
                    <a:pt x="520" y="1"/>
                    <a:pt x="520" y="1"/>
                  </a:cubicBezTo>
                  <a:close/>
                </a:path>
              </a:pathLst>
            </a:custGeom>
            <a:solidFill>
              <a:srgbClr val="F59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5"/>
            <p:cNvSpPr/>
            <p:nvPr/>
          </p:nvSpPr>
          <p:spPr>
            <a:xfrm>
              <a:off x="-2075077" y="1315710"/>
              <a:ext cx="5723" cy="4256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6" y="1"/>
                  </a:moveTo>
                  <a:cubicBezTo>
                    <a:pt x="1" y="1"/>
                    <a:pt x="1" y="10"/>
                    <a:pt x="1" y="28"/>
                  </a:cubicBezTo>
                  <a:lnTo>
                    <a:pt x="38" y="28"/>
                  </a:lnTo>
                  <a:cubicBezTo>
                    <a:pt x="19" y="10"/>
                    <a:pt x="10" y="1"/>
                    <a:pt x="6" y="1"/>
                  </a:cubicBezTo>
                  <a:close/>
                </a:path>
              </a:pathLst>
            </a:custGeom>
            <a:solidFill>
              <a:srgbClr val="F59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5"/>
            <p:cNvSpPr/>
            <p:nvPr/>
          </p:nvSpPr>
          <p:spPr>
            <a:xfrm>
              <a:off x="-2118513" y="1477129"/>
              <a:ext cx="179759" cy="82909"/>
            </a:xfrm>
            <a:custGeom>
              <a:avLst/>
              <a:gdLst/>
              <a:ahLst/>
              <a:cxnLst/>
              <a:rect l="l" t="t" r="r" b="b"/>
              <a:pathLst>
                <a:path w="1225" h="565" extrusionOk="0">
                  <a:moveTo>
                    <a:pt x="997" y="0"/>
                  </a:moveTo>
                  <a:cubicBezTo>
                    <a:pt x="880" y="0"/>
                    <a:pt x="742" y="79"/>
                    <a:pt x="742" y="79"/>
                  </a:cubicBezTo>
                  <a:cubicBezTo>
                    <a:pt x="742" y="79"/>
                    <a:pt x="577" y="62"/>
                    <a:pt x="423" y="62"/>
                  </a:cubicBezTo>
                  <a:cubicBezTo>
                    <a:pt x="346" y="62"/>
                    <a:pt x="272" y="66"/>
                    <a:pt x="223" y="79"/>
                  </a:cubicBezTo>
                  <a:cubicBezTo>
                    <a:pt x="37" y="79"/>
                    <a:pt x="0" y="376"/>
                    <a:pt x="37" y="487"/>
                  </a:cubicBezTo>
                  <a:cubicBezTo>
                    <a:pt x="37" y="546"/>
                    <a:pt x="73" y="564"/>
                    <a:pt x="116" y="564"/>
                  </a:cubicBezTo>
                  <a:cubicBezTo>
                    <a:pt x="180" y="564"/>
                    <a:pt x="260" y="524"/>
                    <a:pt x="260" y="524"/>
                  </a:cubicBezTo>
                  <a:cubicBezTo>
                    <a:pt x="260" y="524"/>
                    <a:pt x="359" y="508"/>
                    <a:pt x="469" y="508"/>
                  </a:cubicBezTo>
                  <a:cubicBezTo>
                    <a:pt x="524" y="508"/>
                    <a:pt x="581" y="512"/>
                    <a:pt x="631" y="524"/>
                  </a:cubicBezTo>
                  <a:cubicBezTo>
                    <a:pt x="651" y="531"/>
                    <a:pt x="679" y="534"/>
                    <a:pt x="712" y="534"/>
                  </a:cubicBezTo>
                  <a:cubicBezTo>
                    <a:pt x="856" y="534"/>
                    <a:pt x="1090" y="473"/>
                    <a:pt x="1150" y="413"/>
                  </a:cubicBezTo>
                  <a:cubicBezTo>
                    <a:pt x="1225" y="376"/>
                    <a:pt x="1188" y="153"/>
                    <a:pt x="1113" y="42"/>
                  </a:cubicBezTo>
                  <a:cubicBezTo>
                    <a:pt x="1083" y="11"/>
                    <a:pt x="1042" y="0"/>
                    <a:pt x="997" y="0"/>
                  </a:cubicBezTo>
                  <a:close/>
                </a:path>
              </a:pathLst>
            </a:custGeom>
            <a:solidFill>
              <a:srgbClr val="F59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5"/>
            <p:cNvSpPr/>
            <p:nvPr/>
          </p:nvSpPr>
          <p:spPr>
            <a:xfrm>
              <a:off x="-2320141" y="1270806"/>
              <a:ext cx="228918" cy="54588"/>
            </a:xfrm>
            <a:custGeom>
              <a:avLst/>
              <a:gdLst/>
              <a:ahLst/>
              <a:cxnLst/>
              <a:rect l="l" t="t" r="r" b="b"/>
              <a:pathLst>
                <a:path w="1560" h="372" extrusionOk="0">
                  <a:moveTo>
                    <a:pt x="1188" y="0"/>
                  </a:moveTo>
                  <a:cubicBezTo>
                    <a:pt x="1188" y="0"/>
                    <a:pt x="558" y="0"/>
                    <a:pt x="335" y="75"/>
                  </a:cubicBezTo>
                  <a:cubicBezTo>
                    <a:pt x="112" y="149"/>
                    <a:pt x="1" y="260"/>
                    <a:pt x="1" y="260"/>
                  </a:cubicBezTo>
                  <a:cubicBezTo>
                    <a:pt x="1" y="260"/>
                    <a:pt x="632" y="334"/>
                    <a:pt x="817" y="372"/>
                  </a:cubicBezTo>
                  <a:cubicBezTo>
                    <a:pt x="1003" y="372"/>
                    <a:pt x="1263" y="372"/>
                    <a:pt x="1411" y="334"/>
                  </a:cubicBezTo>
                  <a:cubicBezTo>
                    <a:pt x="1560" y="297"/>
                    <a:pt x="1448" y="75"/>
                    <a:pt x="1448" y="75"/>
                  </a:cubicBezTo>
                  <a:cubicBezTo>
                    <a:pt x="1448" y="42"/>
                    <a:pt x="1430" y="29"/>
                    <a:pt x="1403" y="29"/>
                  </a:cubicBezTo>
                  <a:cubicBezTo>
                    <a:pt x="1365" y="29"/>
                    <a:pt x="1311" y="54"/>
                    <a:pt x="1266" y="85"/>
                  </a:cubicBezTo>
                  <a:lnTo>
                    <a:pt x="1266" y="85"/>
                  </a:lnTo>
                  <a:cubicBezTo>
                    <a:pt x="1239" y="41"/>
                    <a:pt x="1188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5"/>
            <p:cNvSpPr/>
            <p:nvPr/>
          </p:nvSpPr>
          <p:spPr>
            <a:xfrm>
              <a:off x="-2102225" y="1543018"/>
              <a:ext cx="49159" cy="49159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75" y="1"/>
                  </a:moveTo>
                  <a:lnTo>
                    <a:pt x="0" y="335"/>
                  </a:lnTo>
                  <a:lnTo>
                    <a:pt x="334" y="335"/>
                  </a:lnTo>
                  <a:lnTo>
                    <a:pt x="334" y="149"/>
                  </a:lnTo>
                  <a:cubicBezTo>
                    <a:pt x="334" y="149"/>
                    <a:pt x="223" y="75"/>
                    <a:pt x="186" y="75"/>
                  </a:cubicBezTo>
                  <a:cubicBezTo>
                    <a:pt x="149" y="38"/>
                    <a:pt x="75" y="1"/>
                    <a:pt x="75" y="1"/>
                  </a:cubicBezTo>
                  <a:close/>
                </a:path>
              </a:pathLst>
            </a:custGeom>
            <a:solidFill>
              <a:srgbClr val="FFFB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5"/>
            <p:cNvSpPr/>
            <p:nvPr/>
          </p:nvSpPr>
          <p:spPr>
            <a:xfrm>
              <a:off x="-2101931" y="1297660"/>
              <a:ext cx="146889" cy="277049"/>
            </a:xfrm>
            <a:custGeom>
              <a:avLst/>
              <a:gdLst/>
              <a:ahLst/>
              <a:cxnLst/>
              <a:rect l="l" t="t" r="r" b="b"/>
              <a:pathLst>
                <a:path w="1001" h="1888" extrusionOk="0">
                  <a:moveTo>
                    <a:pt x="323" y="1"/>
                  </a:moveTo>
                  <a:cubicBezTo>
                    <a:pt x="176" y="1"/>
                    <a:pt x="1" y="1602"/>
                    <a:pt x="110" y="1747"/>
                  </a:cubicBezTo>
                  <a:cubicBezTo>
                    <a:pt x="189" y="1807"/>
                    <a:pt x="332" y="1887"/>
                    <a:pt x="476" y="1887"/>
                  </a:cubicBezTo>
                  <a:cubicBezTo>
                    <a:pt x="602" y="1887"/>
                    <a:pt x="728" y="1826"/>
                    <a:pt x="815" y="1636"/>
                  </a:cubicBezTo>
                  <a:cubicBezTo>
                    <a:pt x="1000" y="1265"/>
                    <a:pt x="555" y="77"/>
                    <a:pt x="332" y="3"/>
                  </a:cubicBezTo>
                  <a:cubicBezTo>
                    <a:pt x="329" y="1"/>
                    <a:pt x="326" y="1"/>
                    <a:pt x="3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5"/>
            <p:cNvSpPr/>
            <p:nvPr/>
          </p:nvSpPr>
          <p:spPr>
            <a:xfrm>
              <a:off x="-2401731" y="916857"/>
              <a:ext cx="109029" cy="413960"/>
            </a:xfrm>
            <a:custGeom>
              <a:avLst/>
              <a:gdLst/>
              <a:ahLst/>
              <a:cxnLst/>
              <a:rect l="l" t="t" r="r" b="b"/>
              <a:pathLst>
                <a:path w="743" h="2821" extrusionOk="0">
                  <a:moveTo>
                    <a:pt x="371" y="0"/>
                  </a:moveTo>
                  <a:cubicBezTo>
                    <a:pt x="371" y="0"/>
                    <a:pt x="520" y="557"/>
                    <a:pt x="520" y="891"/>
                  </a:cubicBezTo>
                  <a:cubicBezTo>
                    <a:pt x="483" y="1485"/>
                    <a:pt x="0" y="2821"/>
                    <a:pt x="0" y="2821"/>
                  </a:cubicBezTo>
                  <a:cubicBezTo>
                    <a:pt x="0" y="2821"/>
                    <a:pt x="520" y="1670"/>
                    <a:pt x="631" y="1114"/>
                  </a:cubicBezTo>
                  <a:cubicBezTo>
                    <a:pt x="742" y="594"/>
                    <a:pt x="520" y="37"/>
                    <a:pt x="520" y="37"/>
                  </a:cubicBezTo>
                  <a:lnTo>
                    <a:pt x="3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5"/>
            <p:cNvSpPr/>
            <p:nvPr/>
          </p:nvSpPr>
          <p:spPr>
            <a:xfrm>
              <a:off x="-1971475" y="1319819"/>
              <a:ext cx="185189" cy="67061"/>
            </a:xfrm>
            <a:custGeom>
              <a:avLst/>
              <a:gdLst/>
              <a:ahLst/>
              <a:cxnLst/>
              <a:rect l="l" t="t" r="r" b="b"/>
              <a:pathLst>
                <a:path w="1262" h="457" extrusionOk="0">
                  <a:moveTo>
                    <a:pt x="1262" y="0"/>
                  </a:moveTo>
                  <a:cubicBezTo>
                    <a:pt x="1262" y="0"/>
                    <a:pt x="816" y="334"/>
                    <a:pt x="557" y="334"/>
                  </a:cubicBezTo>
                  <a:cubicBezTo>
                    <a:pt x="530" y="338"/>
                    <a:pt x="503" y="339"/>
                    <a:pt x="477" y="339"/>
                  </a:cubicBezTo>
                  <a:cubicBezTo>
                    <a:pt x="215" y="339"/>
                    <a:pt x="0" y="186"/>
                    <a:pt x="0" y="186"/>
                  </a:cubicBezTo>
                  <a:lnTo>
                    <a:pt x="0" y="186"/>
                  </a:lnTo>
                  <a:cubicBezTo>
                    <a:pt x="0" y="186"/>
                    <a:pt x="241" y="457"/>
                    <a:pt x="532" y="457"/>
                  </a:cubicBezTo>
                  <a:cubicBezTo>
                    <a:pt x="564" y="457"/>
                    <a:pt x="597" y="453"/>
                    <a:pt x="631" y="446"/>
                  </a:cubicBezTo>
                  <a:cubicBezTo>
                    <a:pt x="1002" y="372"/>
                    <a:pt x="1262" y="0"/>
                    <a:pt x="1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5"/>
            <p:cNvSpPr/>
            <p:nvPr/>
          </p:nvSpPr>
          <p:spPr>
            <a:xfrm>
              <a:off x="-1977051" y="1314389"/>
              <a:ext cx="196194" cy="61778"/>
            </a:xfrm>
            <a:custGeom>
              <a:avLst/>
              <a:gdLst/>
              <a:ahLst/>
              <a:cxnLst/>
              <a:rect l="l" t="t" r="r" b="b"/>
              <a:pathLst>
                <a:path w="1337" h="421" extrusionOk="0">
                  <a:moveTo>
                    <a:pt x="1337" y="0"/>
                  </a:moveTo>
                  <a:cubicBezTo>
                    <a:pt x="1337" y="0"/>
                    <a:pt x="817" y="297"/>
                    <a:pt x="520" y="297"/>
                  </a:cubicBezTo>
                  <a:cubicBezTo>
                    <a:pt x="492" y="301"/>
                    <a:pt x="463" y="303"/>
                    <a:pt x="434" y="303"/>
                  </a:cubicBezTo>
                  <a:cubicBezTo>
                    <a:pt x="206" y="303"/>
                    <a:pt x="1" y="186"/>
                    <a:pt x="1" y="186"/>
                  </a:cubicBezTo>
                  <a:lnTo>
                    <a:pt x="1" y="186"/>
                  </a:lnTo>
                  <a:cubicBezTo>
                    <a:pt x="1" y="186"/>
                    <a:pt x="206" y="420"/>
                    <a:pt x="512" y="420"/>
                  </a:cubicBezTo>
                  <a:cubicBezTo>
                    <a:pt x="551" y="420"/>
                    <a:pt x="591" y="417"/>
                    <a:pt x="632" y="409"/>
                  </a:cubicBezTo>
                  <a:cubicBezTo>
                    <a:pt x="1003" y="334"/>
                    <a:pt x="1337" y="0"/>
                    <a:pt x="1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5"/>
            <p:cNvSpPr/>
            <p:nvPr/>
          </p:nvSpPr>
          <p:spPr>
            <a:xfrm>
              <a:off x="-2281987" y="1357972"/>
              <a:ext cx="163618" cy="56202"/>
            </a:xfrm>
            <a:custGeom>
              <a:avLst/>
              <a:gdLst/>
              <a:ahLst/>
              <a:cxnLst/>
              <a:rect l="l" t="t" r="r" b="b"/>
              <a:pathLst>
                <a:path w="1115" h="383" extrusionOk="0">
                  <a:moveTo>
                    <a:pt x="1114" y="0"/>
                  </a:moveTo>
                  <a:cubicBezTo>
                    <a:pt x="1114" y="0"/>
                    <a:pt x="706" y="260"/>
                    <a:pt x="483" y="297"/>
                  </a:cubicBezTo>
                  <a:cubicBezTo>
                    <a:pt x="223" y="297"/>
                    <a:pt x="1" y="112"/>
                    <a:pt x="1" y="112"/>
                  </a:cubicBezTo>
                  <a:lnTo>
                    <a:pt x="1" y="112"/>
                  </a:lnTo>
                  <a:cubicBezTo>
                    <a:pt x="1" y="112"/>
                    <a:pt x="211" y="382"/>
                    <a:pt x="470" y="382"/>
                  </a:cubicBezTo>
                  <a:cubicBezTo>
                    <a:pt x="498" y="382"/>
                    <a:pt x="528" y="379"/>
                    <a:pt x="557" y="371"/>
                  </a:cubicBezTo>
                  <a:cubicBezTo>
                    <a:pt x="891" y="297"/>
                    <a:pt x="1114" y="0"/>
                    <a:pt x="1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5"/>
            <p:cNvSpPr/>
            <p:nvPr/>
          </p:nvSpPr>
          <p:spPr>
            <a:xfrm>
              <a:off x="-2281987" y="1352543"/>
              <a:ext cx="169047" cy="50773"/>
            </a:xfrm>
            <a:custGeom>
              <a:avLst/>
              <a:gdLst/>
              <a:ahLst/>
              <a:cxnLst/>
              <a:rect l="l" t="t" r="r" b="b"/>
              <a:pathLst>
                <a:path w="1152" h="346" extrusionOk="0">
                  <a:moveTo>
                    <a:pt x="1151" y="0"/>
                  </a:moveTo>
                  <a:cubicBezTo>
                    <a:pt x="1151" y="0"/>
                    <a:pt x="706" y="223"/>
                    <a:pt x="446" y="260"/>
                  </a:cubicBezTo>
                  <a:cubicBezTo>
                    <a:pt x="223" y="260"/>
                    <a:pt x="1" y="111"/>
                    <a:pt x="1" y="111"/>
                  </a:cubicBezTo>
                  <a:lnTo>
                    <a:pt x="1" y="111"/>
                  </a:lnTo>
                  <a:cubicBezTo>
                    <a:pt x="1" y="111"/>
                    <a:pt x="177" y="346"/>
                    <a:pt x="450" y="346"/>
                  </a:cubicBezTo>
                  <a:cubicBezTo>
                    <a:pt x="485" y="346"/>
                    <a:pt x="520" y="342"/>
                    <a:pt x="557" y="334"/>
                  </a:cubicBezTo>
                  <a:cubicBezTo>
                    <a:pt x="854" y="260"/>
                    <a:pt x="1151" y="0"/>
                    <a:pt x="1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5"/>
            <p:cNvSpPr/>
            <p:nvPr/>
          </p:nvSpPr>
          <p:spPr>
            <a:xfrm>
              <a:off x="-2015058" y="617351"/>
              <a:ext cx="620866" cy="920367"/>
            </a:xfrm>
            <a:custGeom>
              <a:avLst/>
              <a:gdLst/>
              <a:ahLst/>
              <a:cxnLst/>
              <a:rect l="l" t="t" r="r" b="b"/>
              <a:pathLst>
                <a:path w="4231" h="6272" extrusionOk="0">
                  <a:moveTo>
                    <a:pt x="0" y="0"/>
                  </a:moveTo>
                  <a:cubicBezTo>
                    <a:pt x="0" y="0"/>
                    <a:pt x="1633" y="817"/>
                    <a:pt x="2041" y="1002"/>
                  </a:cubicBezTo>
                  <a:cubicBezTo>
                    <a:pt x="2412" y="1151"/>
                    <a:pt x="3080" y="2115"/>
                    <a:pt x="3080" y="2783"/>
                  </a:cubicBezTo>
                  <a:cubicBezTo>
                    <a:pt x="3043" y="3489"/>
                    <a:pt x="3229" y="3934"/>
                    <a:pt x="3303" y="4045"/>
                  </a:cubicBezTo>
                  <a:cubicBezTo>
                    <a:pt x="3563" y="4379"/>
                    <a:pt x="3971" y="4936"/>
                    <a:pt x="3971" y="5233"/>
                  </a:cubicBezTo>
                  <a:cubicBezTo>
                    <a:pt x="3971" y="5493"/>
                    <a:pt x="3822" y="6272"/>
                    <a:pt x="3822" y="6272"/>
                  </a:cubicBezTo>
                  <a:lnTo>
                    <a:pt x="4119" y="6272"/>
                  </a:lnTo>
                  <a:cubicBezTo>
                    <a:pt x="4119" y="6272"/>
                    <a:pt x="4194" y="5604"/>
                    <a:pt x="4194" y="5270"/>
                  </a:cubicBezTo>
                  <a:cubicBezTo>
                    <a:pt x="4231" y="4936"/>
                    <a:pt x="3785" y="4379"/>
                    <a:pt x="3526" y="3971"/>
                  </a:cubicBezTo>
                  <a:cubicBezTo>
                    <a:pt x="3229" y="3600"/>
                    <a:pt x="3229" y="3340"/>
                    <a:pt x="3303" y="2969"/>
                  </a:cubicBezTo>
                  <a:cubicBezTo>
                    <a:pt x="3377" y="2598"/>
                    <a:pt x="2969" y="1670"/>
                    <a:pt x="2598" y="1151"/>
                  </a:cubicBezTo>
                  <a:cubicBezTo>
                    <a:pt x="2227" y="594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5"/>
            <p:cNvSpPr/>
            <p:nvPr/>
          </p:nvSpPr>
          <p:spPr>
            <a:xfrm>
              <a:off x="-3267672" y="2125741"/>
              <a:ext cx="757190" cy="1056691"/>
            </a:xfrm>
            <a:custGeom>
              <a:avLst/>
              <a:gdLst/>
              <a:ahLst/>
              <a:cxnLst/>
              <a:rect l="l" t="t" r="r" b="b"/>
              <a:pathLst>
                <a:path w="5160" h="7201" extrusionOk="0">
                  <a:moveTo>
                    <a:pt x="3155" y="1"/>
                  </a:moveTo>
                  <a:lnTo>
                    <a:pt x="1" y="4602"/>
                  </a:lnTo>
                  <a:lnTo>
                    <a:pt x="928" y="7200"/>
                  </a:lnTo>
                  <a:lnTo>
                    <a:pt x="3452" y="6792"/>
                  </a:lnTo>
                  <a:lnTo>
                    <a:pt x="5159" y="557"/>
                  </a:lnTo>
                  <a:lnTo>
                    <a:pt x="3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5"/>
            <p:cNvSpPr/>
            <p:nvPr/>
          </p:nvSpPr>
          <p:spPr>
            <a:xfrm>
              <a:off x="-3218660" y="2142177"/>
              <a:ext cx="691743" cy="1029250"/>
            </a:xfrm>
            <a:custGeom>
              <a:avLst/>
              <a:gdLst/>
              <a:ahLst/>
              <a:cxnLst/>
              <a:rect l="l" t="t" r="r" b="b"/>
              <a:pathLst>
                <a:path w="4714" h="7014" extrusionOk="0">
                  <a:moveTo>
                    <a:pt x="3155" y="0"/>
                  </a:moveTo>
                  <a:cubicBezTo>
                    <a:pt x="3118" y="37"/>
                    <a:pt x="3118" y="74"/>
                    <a:pt x="3118" y="111"/>
                  </a:cubicBezTo>
                  <a:cubicBezTo>
                    <a:pt x="3118" y="297"/>
                    <a:pt x="3304" y="445"/>
                    <a:pt x="3489" y="445"/>
                  </a:cubicBezTo>
                  <a:cubicBezTo>
                    <a:pt x="3638" y="445"/>
                    <a:pt x="3786" y="334"/>
                    <a:pt x="3786" y="186"/>
                  </a:cubicBezTo>
                  <a:lnTo>
                    <a:pt x="3675" y="149"/>
                  </a:lnTo>
                  <a:cubicBezTo>
                    <a:pt x="3675" y="260"/>
                    <a:pt x="3600" y="334"/>
                    <a:pt x="3489" y="334"/>
                  </a:cubicBezTo>
                  <a:cubicBezTo>
                    <a:pt x="3341" y="334"/>
                    <a:pt x="3229" y="260"/>
                    <a:pt x="3229" y="111"/>
                  </a:cubicBezTo>
                  <a:cubicBezTo>
                    <a:pt x="3229" y="74"/>
                    <a:pt x="3229" y="37"/>
                    <a:pt x="3266" y="0"/>
                  </a:cubicBezTo>
                  <a:close/>
                  <a:moveTo>
                    <a:pt x="4640" y="854"/>
                  </a:moveTo>
                  <a:cubicBezTo>
                    <a:pt x="4454" y="854"/>
                    <a:pt x="4306" y="1002"/>
                    <a:pt x="4306" y="1188"/>
                  </a:cubicBezTo>
                  <a:cubicBezTo>
                    <a:pt x="4343" y="1336"/>
                    <a:pt x="4417" y="1447"/>
                    <a:pt x="4528" y="1522"/>
                  </a:cubicBezTo>
                  <a:lnTo>
                    <a:pt x="4565" y="1373"/>
                  </a:lnTo>
                  <a:cubicBezTo>
                    <a:pt x="4491" y="1373"/>
                    <a:pt x="4454" y="1299"/>
                    <a:pt x="4417" y="1188"/>
                  </a:cubicBezTo>
                  <a:cubicBezTo>
                    <a:pt x="4417" y="1076"/>
                    <a:pt x="4528" y="965"/>
                    <a:pt x="4640" y="965"/>
                  </a:cubicBezTo>
                  <a:lnTo>
                    <a:pt x="4677" y="965"/>
                  </a:lnTo>
                  <a:lnTo>
                    <a:pt x="4714" y="854"/>
                  </a:lnTo>
                  <a:close/>
                  <a:moveTo>
                    <a:pt x="2376" y="1076"/>
                  </a:moveTo>
                  <a:cubicBezTo>
                    <a:pt x="2487" y="1076"/>
                    <a:pt x="2598" y="1188"/>
                    <a:pt x="2598" y="1299"/>
                  </a:cubicBezTo>
                  <a:cubicBezTo>
                    <a:pt x="2598" y="1410"/>
                    <a:pt x="2524" y="1522"/>
                    <a:pt x="2376" y="1522"/>
                  </a:cubicBezTo>
                  <a:cubicBezTo>
                    <a:pt x="2361" y="1527"/>
                    <a:pt x="2346" y="1529"/>
                    <a:pt x="2331" y="1529"/>
                  </a:cubicBezTo>
                  <a:cubicBezTo>
                    <a:pt x="2237" y="1529"/>
                    <a:pt x="2153" y="1432"/>
                    <a:pt x="2153" y="1336"/>
                  </a:cubicBezTo>
                  <a:cubicBezTo>
                    <a:pt x="2153" y="1188"/>
                    <a:pt x="2227" y="1076"/>
                    <a:pt x="2376" y="1076"/>
                  </a:cubicBezTo>
                  <a:close/>
                  <a:moveTo>
                    <a:pt x="2376" y="965"/>
                  </a:moveTo>
                  <a:cubicBezTo>
                    <a:pt x="2190" y="965"/>
                    <a:pt x="2042" y="1150"/>
                    <a:pt x="2042" y="1336"/>
                  </a:cubicBezTo>
                  <a:cubicBezTo>
                    <a:pt x="2042" y="1522"/>
                    <a:pt x="2227" y="1670"/>
                    <a:pt x="2413" y="1670"/>
                  </a:cubicBezTo>
                  <a:cubicBezTo>
                    <a:pt x="2598" y="1633"/>
                    <a:pt x="2747" y="1484"/>
                    <a:pt x="2710" y="1299"/>
                  </a:cubicBezTo>
                  <a:cubicBezTo>
                    <a:pt x="2710" y="1113"/>
                    <a:pt x="2561" y="965"/>
                    <a:pt x="2376" y="965"/>
                  </a:cubicBezTo>
                  <a:close/>
                  <a:moveTo>
                    <a:pt x="3563" y="2152"/>
                  </a:moveTo>
                  <a:cubicBezTo>
                    <a:pt x="3712" y="2152"/>
                    <a:pt x="3823" y="2264"/>
                    <a:pt x="3823" y="2375"/>
                  </a:cubicBezTo>
                  <a:cubicBezTo>
                    <a:pt x="3823" y="2486"/>
                    <a:pt x="3712" y="2598"/>
                    <a:pt x="3600" y="2598"/>
                  </a:cubicBezTo>
                  <a:cubicBezTo>
                    <a:pt x="3581" y="2603"/>
                    <a:pt x="3562" y="2605"/>
                    <a:pt x="3545" y="2605"/>
                  </a:cubicBezTo>
                  <a:cubicBezTo>
                    <a:pt x="3433" y="2605"/>
                    <a:pt x="3373" y="2509"/>
                    <a:pt x="3341" y="2412"/>
                  </a:cubicBezTo>
                  <a:cubicBezTo>
                    <a:pt x="3341" y="2264"/>
                    <a:pt x="3452" y="2152"/>
                    <a:pt x="3563" y="2152"/>
                  </a:cubicBezTo>
                  <a:close/>
                  <a:moveTo>
                    <a:pt x="1344" y="2294"/>
                  </a:moveTo>
                  <a:cubicBezTo>
                    <a:pt x="1439" y="2294"/>
                    <a:pt x="1522" y="2390"/>
                    <a:pt x="1522" y="2486"/>
                  </a:cubicBezTo>
                  <a:cubicBezTo>
                    <a:pt x="1522" y="2635"/>
                    <a:pt x="1448" y="2746"/>
                    <a:pt x="1300" y="2746"/>
                  </a:cubicBezTo>
                  <a:cubicBezTo>
                    <a:pt x="1188" y="2746"/>
                    <a:pt x="1077" y="2635"/>
                    <a:pt x="1077" y="2524"/>
                  </a:cubicBezTo>
                  <a:cubicBezTo>
                    <a:pt x="1077" y="2412"/>
                    <a:pt x="1151" y="2301"/>
                    <a:pt x="1300" y="2301"/>
                  </a:cubicBezTo>
                  <a:cubicBezTo>
                    <a:pt x="1315" y="2296"/>
                    <a:pt x="1329" y="2294"/>
                    <a:pt x="1344" y="2294"/>
                  </a:cubicBezTo>
                  <a:close/>
                  <a:moveTo>
                    <a:pt x="3563" y="2041"/>
                  </a:moveTo>
                  <a:cubicBezTo>
                    <a:pt x="3378" y="2041"/>
                    <a:pt x="3229" y="2227"/>
                    <a:pt x="3229" y="2412"/>
                  </a:cubicBezTo>
                  <a:cubicBezTo>
                    <a:pt x="3266" y="2598"/>
                    <a:pt x="3415" y="2746"/>
                    <a:pt x="3600" y="2746"/>
                  </a:cubicBezTo>
                  <a:cubicBezTo>
                    <a:pt x="3786" y="2709"/>
                    <a:pt x="3934" y="2561"/>
                    <a:pt x="3934" y="2375"/>
                  </a:cubicBezTo>
                  <a:cubicBezTo>
                    <a:pt x="3934" y="2190"/>
                    <a:pt x="3749" y="2041"/>
                    <a:pt x="3563" y="2041"/>
                  </a:cubicBezTo>
                  <a:close/>
                  <a:moveTo>
                    <a:pt x="1300" y="2152"/>
                  </a:moveTo>
                  <a:cubicBezTo>
                    <a:pt x="1262" y="2152"/>
                    <a:pt x="1262" y="2190"/>
                    <a:pt x="1262" y="2190"/>
                  </a:cubicBezTo>
                  <a:lnTo>
                    <a:pt x="966" y="2598"/>
                  </a:lnTo>
                  <a:cubicBezTo>
                    <a:pt x="1003" y="2746"/>
                    <a:pt x="1151" y="2858"/>
                    <a:pt x="1337" y="2858"/>
                  </a:cubicBezTo>
                  <a:cubicBezTo>
                    <a:pt x="1522" y="2858"/>
                    <a:pt x="1671" y="2672"/>
                    <a:pt x="1634" y="2486"/>
                  </a:cubicBezTo>
                  <a:cubicBezTo>
                    <a:pt x="1634" y="2301"/>
                    <a:pt x="1485" y="2152"/>
                    <a:pt x="1300" y="2152"/>
                  </a:cubicBezTo>
                  <a:close/>
                  <a:moveTo>
                    <a:pt x="2543" y="3370"/>
                  </a:moveTo>
                  <a:cubicBezTo>
                    <a:pt x="2655" y="3370"/>
                    <a:pt x="2715" y="3466"/>
                    <a:pt x="2747" y="3563"/>
                  </a:cubicBezTo>
                  <a:cubicBezTo>
                    <a:pt x="2747" y="3711"/>
                    <a:pt x="2636" y="3822"/>
                    <a:pt x="2524" y="3822"/>
                  </a:cubicBezTo>
                  <a:cubicBezTo>
                    <a:pt x="2376" y="3822"/>
                    <a:pt x="2302" y="3711"/>
                    <a:pt x="2264" y="3600"/>
                  </a:cubicBezTo>
                  <a:cubicBezTo>
                    <a:pt x="2264" y="3488"/>
                    <a:pt x="2376" y="3377"/>
                    <a:pt x="2487" y="3377"/>
                  </a:cubicBezTo>
                  <a:cubicBezTo>
                    <a:pt x="2507" y="3372"/>
                    <a:pt x="2526" y="3370"/>
                    <a:pt x="2543" y="3370"/>
                  </a:cubicBezTo>
                  <a:close/>
                  <a:moveTo>
                    <a:pt x="2544" y="3260"/>
                  </a:moveTo>
                  <a:cubicBezTo>
                    <a:pt x="2525" y="3260"/>
                    <a:pt x="2506" y="3262"/>
                    <a:pt x="2487" y="3266"/>
                  </a:cubicBezTo>
                  <a:cubicBezTo>
                    <a:pt x="2302" y="3266"/>
                    <a:pt x="2153" y="3414"/>
                    <a:pt x="2153" y="3600"/>
                  </a:cubicBezTo>
                  <a:cubicBezTo>
                    <a:pt x="2190" y="3785"/>
                    <a:pt x="2339" y="3934"/>
                    <a:pt x="2524" y="3934"/>
                  </a:cubicBezTo>
                  <a:cubicBezTo>
                    <a:pt x="2710" y="3934"/>
                    <a:pt x="2858" y="3748"/>
                    <a:pt x="2858" y="3563"/>
                  </a:cubicBezTo>
                  <a:cubicBezTo>
                    <a:pt x="2825" y="3396"/>
                    <a:pt x="2702" y="3260"/>
                    <a:pt x="2544" y="3260"/>
                  </a:cubicBezTo>
                  <a:close/>
                  <a:moveTo>
                    <a:pt x="409" y="3414"/>
                  </a:moveTo>
                  <a:lnTo>
                    <a:pt x="335" y="3526"/>
                  </a:lnTo>
                  <a:cubicBezTo>
                    <a:pt x="409" y="3563"/>
                    <a:pt x="446" y="3600"/>
                    <a:pt x="446" y="3711"/>
                  </a:cubicBezTo>
                  <a:cubicBezTo>
                    <a:pt x="446" y="3822"/>
                    <a:pt x="372" y="3934"/>
                    <a:pt x="223" y="3934"/>
                  </a:cubicBezTo>
                  <a:cubicBezTo>
                    <a:pt x="186" y="3934"/>
                    <a:pt x="112" y="3934"/>
                    <a:pt x="75" y="3897"/>
                  </a:cubicBezTo>
                  <a:lnTo>
                    <a:pt x="1" y="3971"/>
                  </a:lnTo>
                  <a:cubicBezTo>
                    <a:pt x="75" y="4045"/>
                    <a:pt x="149" y="4045"/>
                    <a:pt x="260" y="4045"/>
                  </a:cubicBezTo>
                  <a:cubicBezTo>
                    <a:pt x="446" y="4045"/>
                    <a:pt x="594" y="3897"/>
                    <a:pt x="557" y="3711"/>
                  </a:cubicBezTo>
                  <a:cubicBezTo>
                    <a:pt x="557" y="3563"/>
                    <a:pt x="483" y="3488"/>
                    <a:pt x="409" y="3414"/>
                  </a:cubicBezTo>
                  <a:close/>
                  <a:moveTo>
                    <a:pt x="3675" y="4342"/>
                  </a:moveTo>
                  <a:cubicBezTo>
                    <a:pt x="3489" y="4342"/>
                    <a:pt x="3341" y="4490"/>
                    <a:pt x="3378" y="4676"/>
                  </a:cubicBezTo>
                  <a:cubicBezTo>
                    <a:pt x="3378" y="4824"/>
                    <a:pt x="3452" y="4936"/>
                    <a:pt x="3563" y="4973"/>
                  </a:cubicBezTo>
                  <a:lnTo>
                    <a:pt x="3600" y="4862"/>
                  </a:lnTo>
                  <a:cubicBezTo>
                    <a:pt x="3526" y="4824"/>
                    <a:pt x="3489" y="4750"/>
                    <a:pt x="3489" y="4676"/>
                  </a:cubicBezTo>
                  <a:cubicBezTo>
                    <a:pt x="3489" y="4565"/>
                    <a:pt x="3563" y="4453"/>
                    <a:pt x="3712" y="4453"/>
                  </a:cubicBezTo>
                  <a:lnTo>
                    <a:pt x="3749" y="4342"/>
                  </a:lnTo>
                  <a:close/>
                  <a:moveTo>
                    <a:pt x="1411" y="4565"/>
                  </a:moveTo>
                  <a:cubicBezTo>
                    <a:pt x="1522" y="4565"/>
                    <a:pt x="1634" y="4639"/>
                    <a:pt x="1671" y="4787"/>
                  </a:cubicBezTo>
                  <a:cubicBezTo>
                    <a:pt x="1671" y="4899"/>
                    <a:pt x="1559" y="5010"/>
                    <a:pt x="1448" y="5010"/>
                  </a:cubicBezTo>
                  <a:cubicBezTo>
                    <a:pt x="1428" y="5015"/>
                    <a:pt x="1409" y="5017"/>
                    <a:pt x="1391" y="5017"/>
                  </a:cubicBezTo>
                  <a:cubicBezTo>
                    <a:pt x="1272" y="5017"/>
                    <a:pt x="1188" y="4921"/>
                    <a:pt x="1188" y="4824"/>
                  </a:cubicBezTo>
                  <a:cubicBezTo>
                    <a:pt x="1188" y="4676"/>
                    <a:pt x="1300" y="4565"/>
                    <a:pt x="1411" y="4565"/>
                  </a:cubicBezTo>
                  <a:close/>
                  <a:moveTo>
                    <a:pt x="1411" y="4453"/>
                  </a:moveTo>
                  <a:cubicBezTo>
                    <a:pt x="1225" y="4453"/>
                    <a:pt x="1077" y="4639"/>
                    <a:pt x="1077" y="4824"/>
                  </a:cubicBezTo>
                  <a:cubicBezTo>
                    <a:pt x="1077" y="4991"/>
                    <a:pt x="1226" y="5127"/>
                    <a:pt x="1390" y="5127"/>
                  </a:cubicBezTo>
                  <a:cubicBezTo>
                    <a:pt x="1409" y="5127"/>
                    <a:pt x="1429" y="5125"/>
                    <a:pt x="1448" y="5121"/>
                  </a:cubicBezTo>
                  <a:cubicBezTo>
                    <a:pt x="1634" y="5121"/>
                    <a:pt x="1782" y="4973"/>
                    <a:pt x="1782" y="4787"/>
                  </a:cubicBezTo>
                  <a:cubicBezTo>
                    <a:pt x="1745" y="4602"/>
                    <a:pt x="1596" y="4453"/>
                    <a:pt x="1411" y="4453"/>
                  </a:cubicBezTo>
                  <a:close/>
                  <a:moveTo>
                    <a:pt x="2636" y="5641"/>
                  </a:moveTo>
                  <a:cubicBezTo>
                    <a:pt x="2747" y="5641"/>
                    <a:pt x="2858" y="5752"/>
                    <a:pt x="2858" y="5863"/>
                  </a:cubicBezTo>
                  <a:cubicBezTo>
                    <a:pt x="2858" y="5975"/>
                    <a:pt x="2784" y="6086"/>
                    <a:pt x="2636" y="6086"/>
                  </a:cubicBezTo>
                  <a:cubicBezTo>
                    <a:pt x="2621" y="6091"/>
                    <a:pt x="2606" y="6093"/>
                    <a:pt x="2591" y="6093"/>
                  </a:cubicBezTo>
                  <a:cubicBezTo>
                    <a:pt x="2496" y="6093"/>
                    <a:pt x="2413" y="5997"/>
                    <a:pt x="2413" y="5901"/>
                  </a:cubicBezTo>
                  <a:cubicBezTo>
                    <a:pt x="2413" y="5752"/>
                    <a:pt x="2487" y="5641"/>
                    <a:pt x="2636" y="5641"/>
                  </a:cubicBezTo>
                  <a:close/>
                  <a:moveTo>
                    <a:pt x="2598" y="5529"/>
                  </a:moveTo>
                  <a:cubicBezTo>
                    <a:pt x="2413" y="5529"/>
                    <a:pt x="2264" y="5715"/>
                    <a:pt x="2302" y="5901"/>
                  </a:cubicBezTo>
                  <a:cubicBezTo>
                    <a:pt x="2302" y="6067"/>
                    <a:pt x="2421" y="6203"/>
                    <a:pt x="2579" y="6203"/>
                  </a:cubicBezTo>
                  <a:cubicBezTo>
                    <a:pt x="2597" y="6203"/>
                    <a:pt x="2616" y="6201"/>
                    <a:pt x="2636" y="6197"/>
                  </a:cubicBezTo>
                  <a:cubicBezTo>
                    <a:pt x="2821" y="6197"/>
                    <a:pt x="2970" y="6049"/>
                    <a:pt x="2970" y="5863"/>
                  </a:cubicBezTo>
                  <a:cubicBezTo>
                    <a:pt x="2970" y="5678"/>
                    <a:pt x="2784" y="5529"/>
                    <a:pt x="2598" y="5529"/>
                  </a:cubicBezTo>
                  <a:close/>
                  <a:moveTo>
                    <a:pt x="298" y="6197"/>
                  </a:moveTo>
                  <a:cubicBezTo>
                    <a:pt x="298" y="6205"/>
                    <a:pt x="299" y="6212"/>
                    <a:pt x="302" y="6217"/>
                  </a:cubicBezTo>
                  <a:lnTo>
                    <a:pt x="302" y="6217"/>
                  </a:lnTo>
                  <a:lnTo>
                    <a:pt x="298" y="6197"/>
                  </a:lnTo>
                  <a:close/>
                  <a:moveTo>
                    <a:pt x="335" y="5641"/>
                  </a:moveTo>
                  <a:cubicBezTo>
                    <a:pt x="260" y="5641"/>
                    <a:pt x="186" y="5678"/>
                    <a:pt x="112" y="5752"/>
                  </a:cubicBezTo>
                  <a:lnTo>
                    <a:pt x="149" y="5863"/>
                  </a:lnTo>
                  <a:cubicBezTo>
                    <a:pt x="186" y="5826"/>
                    <a:pt x="260" y="5789"/>
                    <a:pt x="335" y="5752"/>
                  </a:cubicBezTo>
                  <a:cubicBezTo>
                    <a:pt x="446" y="5752"/>
                    <a:pt x="557" y="5863"/>
                    <a:pt x="594" y="5975"/>
                  </a:cubicBezTo>
                  <a:cubicBezTo>
                    <a:pt x="594" y="6123"/>
                    <a:pt x="483" y="6235"/>
                    <a:pt x="372" y="6235"/>
                  </a:cubicBezTo>
                  <a:cubicBezTo>
                    <a:pt x="343" y="6235"/>
                    <a:pt x="314" y="6235"/>
                    <a:pt x="302" y="6217"/>
                  </a:cubicBezTo>
                  <a:lnTo>
                    <a:pt x="302" y="6217"/>
                  </a:lnTo>
                  <a:lnTo>
                    <a:pt x="335" y="6346"/>
                  </a:lnTo>
                  <a:lnTo>
                    <a:pt x="372" y="6346"/>
                  </a:lnTo>
                  <a:cubicBezTo>
                    <a:pt x="557" y="6346"/>
                    <a:pt x="706" y="6160"/>
                    <a:pt x="706" y="5975"/>
                  </a:cubicBezTo>
                  <a:cubicBezTo>
                    <a:pt x="669" y="5789"/>
                    <a:pt x="520" y="5641"/>
                    <a:pt x="335" y="5641"/>
                  </a:cubicBezTo>
                  <a:close/>
                  <a:moveTo>
                    <a:pt x="1522" y="6717"/>
                  </a:moveTo>
                  <a:cubicBezTo>
                    <a:pt x="1374" y="6754"/>
                    <a:pt x="1262" y="6865"/>
                    <a:pt x="1225" y="7014"/>
                  </a:cubicBezTo>
                  <a:lnTo>
                    <a:pt x="1337" y="6977"/>
                  </a:lnTo>
                  <a:cubicBezTo>
                    <a:pt x="1374" y="6903"/>
                    <a:pt x="1448" y="6865"/>
                    <a:pt x="1522" y="6865"/>
                  </a:cubicBezTo>
                  <a:cubicBezTo>
                    <a:pt x="1544" y="6855"/>
                    <a:pt x="1566" y="6850"/>
                    <a:pt x="1587" y="6850"/>
                  </a:cubicBezTo>
                  <a:cubicBezTo>
                    <a:pt x="1637" y="6850"/>
                    <a:pt x="1682" y="6876"/>
                    <a:pt x="1708" y="6903"/>
                  </a:cubicBezTo>
                  <a:lnTo>
                    <a:pt x="1856" y="6903"/>
                  </a:lnTo>
                  <a:cubicBezTo>
                    <a:pt x="1782" y="6791"/>
                    <a:pt x="1671" y="6717"/>
                    <a:pt x="1522" y="67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5"/>
            <p:cNvSpPr/>
            <p:nvPr/>
          </p:nvSpPr>
          <p:spPr>
            <a:xfrm>
              <a:off x="-2891859" y="2199701"/>
              <a:ext cx="408530" cy="193113"/>
            </a:xfrm>
            <a:custGeom>
              <a:avLst/>
              <a:gdLst/>
              <a:ahLst/>
              <a:cxnLst/>
              <a:rect l="l" t="t" r="r" b="b"/>
              <a:pathLst>
                <a:path w="2784" h="1316" extrusionOk="0">
                  <a:moveTo>
                    <a:pt x="2714" y="1"/>
                  </a:moveTo>
                  <a:cubicBezTo>
                    <a:pt x="2688" y="1"/>
                    <a:pt x="2661" y="27"/>
                    <a:pt x="2635" y="53"/>
                  </a:cubicBezTo>
                  <a:lnTo>
                    <a:pt x="2264" y="1055"/>
                  </a:lnTo>
                  <a:cubicBezTo>
                    <a:pt x="2234" y="1085"/>
                    <a:pt x="2084" y="1187"/>
                    <a:pt x="1872" y="1187"/>
                  </a:cubicBezTo>
                  <a:cubicBezTo>
                    <a:pt x="1821" y="1187"/>
                    <a:pt x="1765" y="1181"/>
                    <a:pt x="1707" y="1167"/>
                  </a:cubicBezTo>
                  <a:cubicBezTo>
                    <a:pt x="1336" y="1130"/>
                    <a:pt x="112" y="462"/>
                    <a:pt x="112" y="462"/>
                  </a:cubicBezTo>
                  <a:cubicBezTo>
                    <a:pt x="75" y="462"/>
                    <a:pt x="37" y="462"/>
                    <a:pt x="0" y="499"/>
                  </a:cubicBezTo>
                  <a:cubicBezTo>
                    <a:pt x="0" y="536"/>
                    <a:pt x="0" y="573"/>
                    <a:pt x="37" y="610"/>
                  </a:cubicBezTo>
                  <a:cubicBezTo>
                    <a:pt x="75" y="610"/>
                    <a:pt x="1299" y="1241"/>
                    <a:pt x="1670" y="1315"/>
                  </a:cubicBezTo>
                  <a:lnTo>
                    <a:pt x="1819" y="1315"/>
                  </a:lnTo>
                  <a:cubicBezTo>
                    <a:pt x="2153" y="1315"/>
                    <a:pt x="2375" y="1130"/>
                    <a:pt x="2375" y="1130"/>
                  </a:cubicBezTo>
                  <a:cubicBezTo>
                    <a:pt x="2375" y="1130"/>
                    <a:pt x="2375" y="1130"/>
                    <a:pt x="2375" y="1092"/>
                  </a:cubicBezTo>
                  <a:lnTo>
                    <a:pt x="2784" y="90"/>
                  </a:lnTo>
                  <a:cubicBezTo>
                    <a:pt x="2784" y="53"/>
                    <a:pt x="2784" y="16"/>
                    <a:pt x="2747" y="16"/>
                  </a:cubicBezTo>
                  <a:cubicBezTo>
                    <a:pt x="2736" y="5"/>
                    <a:pt x="2725" y="1"/>
                    <a:pt x="2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5"/>
            <p:cNvSpPr/>
            <p:nvPr/>
          </p:nvSpPr>
          <p:spPr>
            <a:xfrm>
              <a:off x="-2793833" y="2114882"/>
              <a:ext cx="348659" cy="103600"/>
            </a:xfrm>
            <a:custGeom>
              <a:avLst/>
              <a:gdLst/>
              <a:ahLst/>
              <a:cxnLst/>
              <a:rect l="l" t="t" r="r" b="b"/>
              <a:pathLst>
                <a:path w="2376" h="706" extrusionOk="0">
                  <a:moveTo>
                    <a:pt x="75" y="1"/>
                  </a:moveTo>
                  <a:lnTo>
                    <a:pt x="0" y="112"/>
                  </a:lnTo>
                  <a:cubicBezTo>
                    <a:pt x="0" y="112"/>
                    <a:pt x="446" y="409"/>
                    <a:pt x="817" y="520"/>
                  </a:cubicBezTo>
                  <a:cubicBezTo>
                    <a:pt x="1188" y="631"/>
                    <a:pt x="1893" y="706"/>
                    <a:pt x="1893" y="706"/>
                  </a:cubicBezTo>
                  <a:lnTo>
                    <a:pt x="2375" y="75"/>
                  </a:lnTo>
                  <a:lnTo>
                    <a:pt x="2375" y="75"/>
                  </a:lnTo>
                  <a:cubicBezTo>
                    <a:pt x="2375" y="75"/>
                    <a:pt x="2116" y="260"/>
                    <a:pt x="1707" y="297"/>
                  </a:cubicBezTo>
                  <a:cubicBezTo>
                    <a:pt x="1674" y="304"/>
                    <a:pt x="1633" y="307"/>
                    <a:pt x="1586" y="307"/>
                  </a:cubicBezTo>
                  <a:cubicBezTo>
                    <a:pt x="1117" y="307"/>
                    <a:pt x="75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5"/>
            <p:cNvSpPr/>
            <p:nvPr/>
          </p:nvSpPr>
          <p:spPr>
            <a:xfrm>
              <a:off x="-2178532" y="2016857"/>
              <a:ext cx="789767" cy="326942"/>
            </a:xfrm>
            <a:custGeom>
              <a:avLst/>
              <a:gdLst/>
              <a:ahLst/>
              <a:cxnLst/>
              <a:rect l="l" t="t" r="r" b="b"/>
              <a:pathLst>
                <a:path w="5382" h="2228" extrusionOk="0">
                  <a:moveTo>
                    <a:pt x="5382" y="1"/>
                  </a:moveTo>
                  <a:lnTo>
                    <a:pt x="1931" y="1819"/>
                  </a:lnTo>
                  <a:lnTo>
                    <a:pt x="1" y="780"/>
                  </a:lnTo>
                  <a:lnTo>
                    <a:pt x="2079" y="2227"/>
                  </a:lnTo>
                  <a:lnTo>
                    <a:pt x="53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5"/>
            <p:cNvSpPr/>
            <p:nvPr/>
          </p:nvSpPr>
          <p:spPr>
            <a:xfrm>
              <a:off x="-1955186" y="2023607"/>
              <a:ext cx="620866" cy="1087947"/>
            </a:xfrm>
            <a:custGeom>
              <a:avLst/>
              <a:gdLst/>
              <a:ahLst/>
              <a:cxnLst/>
              <a:rect l="l" t="t" r="r" b="b"/>
              <a:pathLst>
                <a:path w="4231" h="7414" extrusionOk="0">
                  <a:moveTo>
                    <a:pt x="4175" y="1"/>
                  </a:moveTo>
                  <a:cubicBezTo>
                    <a:pt x="4157" y="1"/>
                    <a:pt x="4138" y="10"/>
                    <a:pt x="4120" y="29"/>
                  </a:cubicBezTo>
                  <a:cubicBezTo>
                    <a:pt x="4045" y="66"/>
                    <a:pt x="1856" y="1587"/>
                    <a:pt x="1485" y="1958"/>
                  </a:cubicBezTo>
                  <a:cubicBezTo>
                    <a:pt x="1151" y="2292"/>
                    <a:pt x="520" y="2478"/>
                    <a:pt x="520" y="2478"/>
                  </a:cubicBezTo>
                  <a:cubicBezTo>
                    <a:pt x="483" y="2515"/>
                    <a:pt x="483" y="2515"/>
                    <a:pt x="483" y="2552"/>
                  </a:cubicBezTo>
                  <a:lnTo>
                    <a:pt x="0" y="7339"/>
                  </a:lnTo>
                  <a:cubicBezTo>
                    <a:pt x="0" y="7377"/>
                    <a:pt x="37" y="7414"/>
                    <a:pt x="75" y="7414"/>
                  </a:cubicBezTo>
                  <a:cubicBezTo>
                    <a:pt x="112" y="7414"/>
                    <a:pt x="149" y="7377"/>
                    <a:pt x="149" y="7339"/>
                  </a:cubicBezTo>
                  <a:lnTo>
                    <a:pt x="594" y="2626"/>
                  </a:lnTo>
                  <a:cubicBezTo>
                    <a:pt x="743" y="2552"/>
                    <a:pt x="1262" y="2367"/>
                    <a:pt x="1596" y="2033"/>
                  </a:cubicBezTo>
                  <a:cubicBezTo>
                    <a:pt x="1930" y="1699"/>
                    <a:pt x="4194" y="140"/>
                    <a:pt x="4194" y="140"/>
                  </a:cubicBezTo>
                  <a:cubicBezTo>
                    <a:pt x="4231" y="103"/>
                    <a:pt x="4231" y="66"/>
                    <a:pt x="4231" y="29"/>
                  </a:cubicBezTo>
                  <a:cubicBezTo>
                    <a:pt x="4212" y="10"/>
                    <a:pt x="4194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5"/>
            <p:cNvSpPr/>
            <p:nvPr/>
          </p:nvSpPr>
          <p:spPr>
            <a:xfrm>
              <a:off x="-1394328" y="2801061"/>
              <a:ext cx="92741" cy="375954"/>
            </a:xfrm>
            <a:custGeom>
              <a:avLst/>
              <a:gdLst/>
              <a:ahLst/>
              <a:cxnLst/>
              <a:rect l="l" t="t" r="r" b="b"/>
              <a:pathLst>
                <a:path w="632" h="2562" extrusionOk="0">
                  <a:moveTo>
                    <a:pt x="557" y="0"/>
                  </a:moveTo>
                  <a:cubicBezTo>
                    <a:pt x="520" y="0"/>
                    <a:pt x="483" y="0"/>
                    <a:pt x="483" y="38"/>
                  </a:cubicBezTo>
                  <a:lnTo>
                    <a:pt x="38" y="2487"/>
                  </a:lnTo>
                  <a:cubicBezTo>
                    <a:pt x="1" y="2524"/>
                    <a:pt x="38" y="2561"/>
                    <a:pt x="75" y="2561"/>
                  </a:cubicBezTo>
                  <a:cubicBezTo>
                    <a:pt x="112" y="2561"/>
                    <a:pt x="149" y="2561"/>
                    <a:pt x="149" y="2524"/>
                  </a:cubicBezTo>
                  <a:lnTo>
                    <a:pt x="632" y="75"/>
                  </a:lnTo>
                  <a:cubicBezTo>
                    <a:pt x="632" y="38"/>
                    <a:pt x="594" y="0"/>
                    <a:pt x="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5"/>
            <p:cNvSpPr/>
            <p:nvPr/>
          </p:nvSpPr>
          <p:spPr>
            <a:xfrm>
              <a:off x="-2173103" y="1836067"/>
              <a:ext cx="135737" cy="40207"/>
            </a:xfrm>
            <a:custGeom>
              <a:avLst/>
              <a:gdLst/>
              <a:ahLst/>
              <a:cxnLst/>
              <a:rect l="l" t="t" r="r" b="b"/>
              <a:pathLst>
                <a:path w="925" h="274" extrusionOk="0">
                  <a:moveTo>
                    <a:pt x="318" y="0"/>
                  </a:moveTo>
                  <a:cubicBezTo>
                    <a:pt x="138" y="0"/>
                    <a:pt x="1" y="87"/>
                    <a:pt x="1" y="119"/>
                  </a:cubicBezTo>
                  <a:cubicBezTo>
                    <a:pt x="38" y="156"/>
                    <a:pt x="261" y="231"/>
                    <a:pt x="446" y="268"/>
                  </a:cubicBezTo>
                  <a:cubicBezTo>
                    <a:pt x="467" y="272"/>
                    <a:pt x="488" y="274"/>
                    <a:pt x="511" y="274"/>
                  </a:cubicBezTo>
                  <a:cubicBezTo>
                    <a:pt x="693" y="274"/>
                    <a:pt x="925" y="152"/>
                    <a:pt x="892" y="119"/>
                  </a:cubicBezTo>
                  <a:cubicBezTo>
                    <a:pt x="892" y="119"/>
                    <a:pt x="595" y="45"/>
                    <a:pt x="409" y="8"/>
                  </a:cubicBezTo>
                  <a:cubicBezTo>
                    <a:pt x="378" y="3"/>
                    <a:pt x="348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5"/>
            <p:cNvSpPr/>
            <p:nvPr/>
          </p:nvSpPr>
          <p:spPr>
            <a:xfrm>
              <a:off x="-2483615" y="1694899"/>
              <a:ext cx="278076" cy="98904"/>
            </a:xfrm>
            <a:custGeom>
              <a:avLst/>
              <a:gdLst/>
              <a:ahLst/>
              <a:cxnLst/>
              <a:rect l="l" t="t" r="r" b="b"/>
              <a:pathLst>
                <a:path w="1895" h="674" extrusionOk="0">
                  <a:moveTo>
                    <a:pt x="49" y="1"/>
                  </a:moveTo>
                  <a:cubicBezTo>
                    <a:pt x="0" y="1"/>
                    <a:pt x="644" y="193"/>
                    <a:pt x="781" y="228"/>
                  </a:cubicBezTo>
                  <a:cubicBezTo>
                    <a:pt x="966" y="265"/>
                    <a:pt x="1560" y="376"/>
                    <a:pt x="1709" y="450"/>
                  </a:cubicBezTo>
                  <a:cubicBezTo>
                    <a:pt x="1857" y="487"/>
                    <a:pt x="1894" y="673"/>
                    <a:pt x="1894" y="673"/>
                  </a:cubicBezTo>
                  <a:cubicBezTo>
                    <a:pt x="1894" y="673"/>
                    <a:pt x="1894" y="487"/>
                    <a:pt x="1857" y="450"/>
                  </a:cubicBezTo>
                  <a:cubicBezTo>
                    <a:pt x="1820" y="413"/>
                    <a:pt x="1597" y="339"/>
                    <a:pt x="1449" y="302"/>
                  </a:cubicBezTo>
                  <a:cubicBezTo>
                    <a:pt x="1300" y="265"/>
                    <a:pt x="1004" y="228"/>
                    <a:pt x="818" y="191"/>
                  </a:cubicBezTo>
                  <a:cubicBezTo>
                    <a:pt x="633" y="116"/>
                    <a:pt x="261" y="5"/>
                    <a:pt x="76" y="5"/>
                  </a:cubicBezTo>
                  <a:cubicBezTo>
                    <a:pt x="62" y="2"/>
                    <a:pt x="53" y="1"/>
                    <a:pt x="49" y="1"/>
                  </a:cubicBezTo>
                  <a:close/>
                </a:path>
              </a:pathLst>
            </a:custGeom>
            <a:solidFill>
              <a:srgbClr val="F59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5"/>
            <p:cNvSpPr/>
            <p:nvPr/>
          </p:nvSpPr>
          <p:spPr>
            <a:xfrm>
              <a:off x="-1868020" y="1362668"/>
              <a:ext cx="168900" cy="128253"/>
            </a:xfrm>
            <a:custGeom>
              <a:avLst/>
              <a:gdLst/>
              <a:ahLst/>
              <a:cxnLst/>
              <a:rect l="l" t="t" r="r" b="b"/>
              <a:pathLst>
                <a:path w="1151" h="874" extrusionOk="0">
                  <a:moveTo>
                    <a:pt x="853" y="1"/>
                  </a:moveTo>
                  <a:cubicBezTo>
                    <a:pt x="715" y="1"/>
                    <a:pt x="536" y="73"/>
                    <a:pt x="371" y="191"/>
                  </a:cubicBezTo>
                  <a:cubicBezTo>
                    <a:pt x="111" y="376"/>
                    <a:pt x="0" y="673"/>
                    <a:pt x="111" y="785"/>
                  </a:cubicBezTo>
                  <a:cubicBezTo>
                    <a:pt x="156" y="844"/>
                    <a:pt x="230" y="874"/>
                    <a:pt x="320" y="874"/>
                  </a:cubicBezTo>
                  <a:cubicBezTo>
                    <a:pt x="454" y="874"/>
                    <a:pt x="624" y="807"/>
                    <a:pt x="779" y="673"/>
                  </a:cubicBezTo>
                  <a:cubicBezTo>
                    <a:pt x="1039" y="488"/>
                    <a:pt x="1151" y="228"/>
                    <a:pt x="1039" y="80"/>
                  </a:cubicBezTo>
                  <a:cubicBezTo>
                    <a:pt x="998" y="25"/>
                    <a:pt x="932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5"/>
            <p:cNvSpPr/>
            <p:nvPr/>
          </p:nvSpPr>
          <p:spPr>
            <a:xfrm>
              <a:off x="-2331000" y="1434426"/>
              <a:ext cx="179906" cy="103160"/>
            </a:xfrm>
            <a:custGeom>
              <a:avLst/>
              <a:gdLst/>
              <a:ahLst/>
              <a:cxnLst/>
              <a:rect l="l" t="t" r="r" b="b"/>
              <a:pathLst>
                <a:path w="1226" h="703" extrusionOk="0">
                  <a:moveTo>
                    <a:pt x="431" y="0"/>
                  </a:moveTo>
                  <a:cubicBezTo>
                    <a:pt x="243" y="0"/>
                    <a:pt x="89" y="57"/>
                    <a:pt x="38" y="184"/>
                  </a:cubicBezTo>
                  <a:cubicBezTo>
                    <a:pt x="1" y="333"/>
                    <a:pt x="223" y="555"/>
                    <a:pt x="520" y="667"/>
                  </a:cubicBezTo>
                  <a:cubicBezTo>
                    <a:pt x="626" y="690"/>
                    <a:pt x="728" y="703"/>
                    <a:pt x="819" y="703"/>
                  </a:cubicBezTo>
                  <a:cubicBezTo>
                    <a:pt x="1016" y="703"/>
                    <a:pt x="1163" y="645"/>
                    <a:pt x="1188" y="518"/>
                  </a:cubicBezTo>
                  <a:cubicBezTo>
                    <a:pt x="1225" y="370"/>
                    <a:pt x="1040" y="147"/>
                    <a:pt x="706" y="36"/>
                  </a:cubicBezTo>
                  <a:cubicBezTo>
                    <a:pt x="612" y="12"/>
                    <a:pt x="518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5"/>
            <p:cNvSpPr/>
            <p:nvPr/>
          </p:nvSpPr>
          <p:spPr>
            <a:xfrm>
              <a:off x="-1791859" y="927716"/>
              <a:ext cx="103600" cy="637301"/>
            </a:xfrm>
            <a:custGeom>
              <a:avLst/>
              <a:gdLst/>
              <a:ahLst/>
              <a:cxnLst/>
              <a:rect l="l" t="t" r="r" b="b"/>
              <a:pathLst>
                <a:path w="706" h="4343" extrusionOk="0">
                  <a:moveTo>
                    <a:pt x="335" y="0"/>
                  </a:moveTo>
                  <a:lnTo>
                    <a:pt x="186" y="223"/>
                  </a:lnTo>
                  <a:cubicBezTo>
                    <a:pt x="186" y="223"/>
                    <a:pt x="594" y="2524"/>
                    <a:pt x="520" y="2821"/>
                  </a:cubicBezTo>
                  <a:cubicBezTo>
                    <a:pt x="483" y="3118"/>
                    <a:pt x="75" y="3712"/>
                    <a:pt x="38" y="3860"/>
                  </a:cubicBezTo>
                  <a:cubicBezTo>
                    <a:pt x="1" y="3971"/>
                    <a:pt x="1" y="4342"/>
                    <a:pt x="1" y="4342"/>
                  </a:cubicBezTo>
                  <a:lnTo>
                    <a:pt x="409" y="4268"/>
                  </a:lnTo>
                  <a:cubicBezTo>
                    <a:pt x="409" y="4268"/>
                    <a:pt x="298" y="3897"/>
                    <a:pt x="409" y="3674"/>
                  </a:cubicBezTo>
                  <a:cubicBezTo>
                    <a:pt x="520" y="3452"/>
                    <a:pt x="669" y="3081"/>
                    <a:pt x="669" y="2561"/>
                  </a:cubicBezTo>
                  <a:cubicBezTo>
                    <a:pt x="706" y="2042"/>
                    <a:pt x="335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5"/>
            <p:cNvSpPr/>
            <p:nvPr/>
          </p:nvSpPr>
          <p:spPr>
            <a:xfrm>
              <a:off x="-2091366" y="1532158"/>
              <a:ext cx="114459" cy="45490"/>
            </a:xfrm>
            <a:custGeom>
              <a:avLst/>
              <a:gdLst/>
              <a:ahLst/>
              <a:cxnLst/>
              <a:rect l="l" t="t" r="r" b="b"/>
              <a:pathLst>
                <a:path w="780" h="310" extrusionOk="0">
                  <a:moveTo>
                    <a:pt x="780" y="1"/>
                  </a:moveTo>
                  <a:cubicBezTo>
                    <a:pt x="780" y="1"/>
                    <a:pt x="557" y="260"/>
                    <a:pt x="409" y="260"/>
                  </a:cubicBezTo>
                  <a:cubicBezTo>
                    <a:pt x="260" y="260"/>
                    <a:pt x="1" y="75"/>
                    <a:pt x="1" y="75"/>
                  </a:cubicBezTo>
                  <a:lnTo>
                    <a:pt x="1" y="75"/>
                  </a:lnTo>
                  <a:cubicBezTo>
                    <a:pt x="1" y="75"/>
                    <a:pt x="147" y="310"/>
                    <a:pt x="336" y="310"/>
                  </a:cubicBezTo>
                  <a:cubicBezTo>
                    <a:pt x="360" y="310"/>
                    <a:pt x="384" y="306"/>
                    <a:pt x="409" y="298"/>
                  </a:cubicBezTo>
                  <a:cubicBezTo>
                    <a:pt x="669" y="260"/>
                    <a:pt x="780" y="1"/>
                    <a:pt x="780" y="1"/>
                  </a:cubicBezTo>
                  <a:close/>
                </a:path>
              </a:pathLst>
            </a:custGeom>
            <a:solidFill>
              <a:srgbClr val="C34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5"/>
            <p:cNvSpPr/>
            <p:nvPr/>
          </p:nvSpPr>
          <p:spPr>
            <a:xfrm>
              <a:off x="-1998770" y="1543018"/>
              <a:ext cx="54588" cy="22011"/>
            </a:xfrm>
            <a:custGeom>
              <a:avLst/>
              <a:gdLst/>
              <a:ahLst/>
              <a:cxnLst/>
              <a:rect l="l" t="t" r="r" b="b"/>
              <a:pathLst>
                <a:path w="372" h="150" extrusionOk="0">
                  <a:moveTo>
                    <a:pt x="223" y="1"/>
                  </a:moveTo>
                  <a:cubicBezTo>
                    <a:pt x="149" y="38"/>
                    <a:pt x="38" y="75"/>
                    <a:pt x="38" y="75"/>
                  </a:cubicBezTo>
                  <a:lnTo>
                    <a:pt x="0" y="149"/>
                  </a:lnTo>
                  <a:cubicBezTo>
                    <a:pt x="0" y="149"/>
                    <a:pt x="112" y="75"/>
                    <a:pt x="149" y="75"/>
                  </a:cubicBezTo>
                  <a:cubicBezTo>
                    <a:pt x="223" y="38"/>
                    <a:pt x="372" y="1"/>
                    <a:pt x="372" y="1"/>
                  </a:cubicBezTo>
                  <a:close/>
                </a:path>
              </a:pathLst>
            </a:custGeom>
            <a:solidFill>
              <a:srgbClr val="C34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4" name="Google Shape;1704;p45"/>
          <p:cNvGrpSpPr/>
          <p:nvPr/>
        </p:nvGrpSpPr>
        <p:grpSpPr>
          <a:xfrm>
            <a:off x="2255965" y="539383"/>
            <a:ext cx="1014024" cy="1070851"/>
            <a:chOff x="8472304" y="-1055090"/>
            <a:chExt cx="984107" cy="1039157"/>
          </a:xfrm>
        </p:grpSpPr>
        <p:sp>
          <p:nvSpPr>
            <p:cNvPr id="1705" name="Google Shape;1705;p45"/>
            <p:cNvSpPr/>
            <p:nvPr/>
          </p:nvSpPr>
          <p:spPr>
            <a:xfrm>
              <a:off x="8547274" y="-699417"/>
              <a:ext cx="144892" cy="148593"/>
            </a:xfrm>
            <a:custGeom>
              <a:avLst/>
              <a:gdLst/>
              <a:ahLst/>
              <a:cxnLst/>
              <a:rect l="l" t="t" r="r" b="b"/>
              <a:pathLst>
                <a:path w="2153" h="2208" extrusionOk="0">
                  <a:moveTo>
                    <a:pt x="1469" y="1"/>
                  </a:moveTo>
                  <a:cubicBezTo>
                    <a:pt x="1146" y="1"/>
                    <a:pt x="746" y="250"/>
                    <a:pt x="446" y="659"/>
                  </a:cubicBezTo>
                  <a:cubicBezTo>
                    <a:pt x="37" y="1215"/>
                    <a:pt x="0" y="1846"/>
                    <a:pt x="334" y="2106"/>
                  </a:cubicBezTo>
                  <a:cubicBezTo>
                    <a:pt x="433" y="2175"/>
                    <a:pt x="547" y="2207"/>
                    <a:pt x="669" y="2207"/>
                  </a:cubicBezTo>
                  <a:cubicBezTo>
                    <a:pt x="1007" y="2207"/>
                    <a:pt x="1407" y="1958"/>
                    <a:pt x="1707" y="1549"/>
                  </a:cubicBezTo>
                  <a:cubicBezTo>
                    <a:pt x="2078" y="993"/>
                    <a:pt x="2153" y="362"/>
                    <a:pt x="1781" y="102"/>
                  </a:cubicBezTo>
                  <a:cubicBezTo>
                    <a:pt x="1693" y="33"/>
                    <a:pt x="1586" y="1"/>
                    <a:pt x="14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5"/>
            <p:cNvSpPr/>
            <p:nvPr/>
          </p:nvSpPr>
          <p:spPr>
            <a:xfrm>
              <a:off x="9328949" y="-853396"/>
              <a:ext cx="127461" cy="140988"/>
            </a:xfrm>
            <a:custGeom>
              <a:avLst/>
              <a:gdLst/>
              <a:ahLst/>
              <a:cxnLst/>
              <a:rect l="l" t="t" r="r" b="b"/>
              <a:pathLst>
                <a:path w="1894" h="2095" extrusionOk="0">
                  <a:moveTo>
                    <a:pt x="1516" y="1"/>
                  </a:moveTo>
                  <a:cubicBezTo>
                    <a:pt x="1256" y="1"/>
                    <a:pt x="851" y="306"/>
                    <a:pt x="520" y="757"/>
                  </a:cubicBezTo>
                  <a:cubicBezTo>
                    <a:pt x="149" y="1277"/>
                    <a:pt x="1" y="1870"/>
                    <a:pt x="223" y="2056"/>
                  </a:cubicBezTo>
                  <a:cubicBezTo>
                    <a:pt x="268" y="2082"/>
                    <a:pt x="320" y="2094"/>
                    <a:pt x="377" y="2094"/>
                  </a:cubicBezTo>
                  <a:cubicBezTo>
                    <a:pt x="648" y="2094"/>
                    <a:pt x="1036" y="1811"/>
                    <a:pt x="1374" y="1351"/>
                  </a:cubicBezTo>
                  <a:cubicBezTo>
                    <a:pt x="1782" y="794"/>
                    <a:pt x="1893" y="238"/>
                    <a:pt x="1671" y="52"/>
                  </a:cubicBezTo>
                  <a:cubicBezTo>
                    <a:pt x="1629" y="17"/>
                    <a:pt x="1576" y="1"/>
                    <a:pt x="15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5"/>
            <p:cNvSpPr/>
            <p:nvPr/>
          </p:nvSpPr>
          <p:spPr>
            <a:xfrm>
              <a:off x="8472304" y="-160421"/>
              <a:ext cx="142469" cy="144488"/>
            </a:xfrm>
            <a:custGeom>
              <a:avLst/>
              <a:gdLst/>
              <a:ahLst/>
              <a:cxnLst/>
              <a:rect l="l" t="t" r="r" b="b"/>
              <a:pathLst>
                <a:path w="2117" h="2147" extrusionOk="0">
                  <a:moveTo>
                    <a:pt x="1412" y="1"/>
                  </a:moveTo>
                  <a:cubicBezTo>
                    <a:pt x="1095" y="1"/>
                    <a:pt x="713" y="228"/>
                    <a:pt x="446" y="628"/>
                  </a:cubicBezTo>
                  <a:cubicBezTo>
                    <a:pt x="38" y="1148"/>
                    <a:pt x="1" y="1779"/>
                    <a:pt x="335" y="2039"/>
                  </a:cubicBezTo>
                  <a:cubicBezTo>
                    <a:pt x="439" y="2112"/>
                    <a:pt x="561" y="2147"/>
                    <a:pt x="691" y="2147"/>
                  </a:cubicBezTo>
                  <a:cubicBezTo>
                    <a:pt x="1023" y="2147"/>
                    <a:pt x="1404" y="1919"/>
                    <a:pt x="1671" y="1519"/>
                  </a:cubicBezTo>
                  <a:cubicBezTo>
                    <a:pt x="2079" y="999"/>
                    <a:pt x="2116" y="332"/>
                    <a:pt x="1745" y="109"/>
                  </a:cubicBezTo>
                  <a:cubicBezTo>
                    <a:pt x="1651" y="36"/>
                    <a:pt x="1536" y="1"/>
                    <a:pt x="14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5"/>
            <p:cNvSpPr/>
            <p:nvPr/>
          </p:nvSpPr>
          <p:spPr>
            <a:xfrm>
              <a:off x="9004300" y="-600488"/>
              <a:ext cx="144892" cy="150545"/>
            </a:xfrm>
            <a:custGeom>
              <a:avLst/>
              <a:gdLst/>
              <a:ahLst/>
              <a:cxnLst/>
              <a:rect l="l" t="t" r="r" b="b"/>
              <a:pathLst>
                <a:path w="2153" h="2237" extrusionOk="0">
                  <a:moveTo>
                    <a:pt x="1577" y="0"/>
                  </a:moveTo>
                  <a:cubicBezTo>
                    <a:pt x="1248" y="0"/>
                    <a:pt x="830" y="259"/>
                    <a:pt x="520" y="710"/>
                  </a:cubicBezTo>
                  <a:cubicBezTo>
                    <a:pt x="112" y="1267"/>
                    <a:pt x="0" y="1935"/>
                    <a:pt x="334" y="2158"/>
                  </a:cubicBezTo>
                  <a:cubicBezTo>
                    <a:pt x="414" y="2211"/>
                    <a:pt x="509" y="2237"/>
                    <a:pt x="613" y="2237"/>
                  </a:cubicBezTo>
                  <a:cubicBezTo>
                    <a:pt x="942" y="2237"/>
                    <a:pt x="1360" y="1978"/>
                    <a:pt x="1670" y="1527"/>
                  </a:cubicBezTo>
                  <a:cubicBezTo>
                    <a:pt x="2079" y="970"/>
                    <a:pt x="2153" y="302"/>
                    <a:pt x="1856" y="79"/>
                  </a:cubicBezTo>
                  <a:cubicBezTo>
                    <a:pt x="1776" y="26"/>
                    <a:pt x="1681" y="0"/>
                    <a:pt x="1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5"/>
            <p:cNvSpPr/>
            <p:nvPr/>
          </p:nvSpPr>
          <p:spPr>
            <a:xfrm>
              <a:off x="8979332" y="-850098"/>
              <a:ext cx="77459" cy="70393"/>
            </a:xfrm>
            <a:custGeom>
              <a:avLst/>
              <a:gdLst/>
              <a:ahLst/>
              <a:cxnLst/>
              <a:rect l="l" t="t" r="r" b="b"/>
              <a:pathLst>
                <a:path w="1151" h="1046" extrusionOk="0">
                  <a:moveTo>
                    <a:pt x="635" y="0"/>
                  </a:moveTo>
                  <a:cubicBezTo>
                    <a:pt x="472" y="0"/>
                    <a:pt x="306" y="82"/>
                    <a:pt x="186" y="226"/>
                  </a:cubicBezTo>
                  <a:cubicBezTo>
                    <a:pt x="0" y="486"/>
                    <a:pt x="37" y="820"/>
                    <a:pt x="223" y="968"/>
                  </a:cubicBezTo>
                  <a:cubicBezTo>
                    <a:pt x="302" y="1021"/>
                    <a:pt x="395" y="1045"/>
                    <a:pt x="490" y="1045"/>
                  </a:cubicBezTo>
                  <a:cubicBezTo>
                    <a:pt x="664" y="1045"/>
                    <a:pt x="845" y="963"/>
                    <a:pt x="965" y="820"/>
                  </a:cubicBezTo>
                  <a:cubicBezTo>
                    <a:pt x="1151" y="560"/>
                    <a:pt x="1114" y="226"/>
                    <a:pt x="891" y="77"/>
                  </a:cubicBezTo>
                  <a:cubicBezTo>
                    <a:pt x="812" y="25"/>
                    <a:pt x="724" y="0"/>
                    <a:pt x="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5"/>
            <p:cNvSpPr/>
            <p:nvPr/>
          </p:nvSpPr>
          <p:spPr>
            <a:xfrm>
              <a:off x="8859406" y="-191379"/>
              <a:ext cx="159966" cy="161514"/>
            </a:xfrm>
            <a:custGeom>
              <a:avLst/>
              <a:gdLst/>
              <a:ahLst/>
              <a:cxnLst/>
              <a:rect l="l" t="t" r="r" b="b"/>
              <a:pathLst>
                <a:path w="2377" h="2400" extrusionOk="0">
                  <a:moveTo>
                    <a:pt x="1594" y="0"/>
                  </a:moveTo>
                  <a:cubicBezTo>
                    <a:pt x="1237" y="0"/>
                    <a:pt x="803" y="254"/>
                    <a:pt x="483" y="680"/>
                  </a:cubicBezTo>
                  <a:cubicBezTo>
                    <a:pt x="38" y="1311"/>
                    <a:pt x="1" y="2016"/>
                    <a:pt x="409" y="2276"/>
                  </a:cubicBezTo>
                  <a:cubicBezTo>
                    <a:pt x="514" y="2360"/>
                    <a:pt x="643" y="2399"/>
                    <a:pt x="783" y="2399"/>
                  </a:cubicBezTo>
                  <a:cubicBezTo>
                    <a:pt x="1140" y="2399"/>
                    <a:pt x="1574" y="2145"/>
                    <a:pt x="1894" y="1719"/>
                  </a:cubicBezTo>
                  <a:cubicBezTo>
                    <a:pt x="2339" y="1088"/>
                    <a:pt x="2376" y="383"/>
                    <a:pt x="1968" y="124"/>
                  </a:cubicBezTo>
                  <a:cubicBezTo>
                    <a:pt x="1863" y="40"/>
                    <a:pt x="1734" y="0"/>
                    <a:pt x="15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5"/>
            <p:cNvSpPr/>
            <p:nvPr/>
          </p:nvSpPr>
          <p:spPr>
            <a:xfrm>
              <a:off x="8704619" y="-464208"/>
              <a:ext cx="149872" cy="156265"/>
            </a:xfrm>
            <a:custGeom>
              <a:avLst/>
              <a:gdLst/>
              <a:ahLst/>
              <a:cxnLst/>
              <a:rect l="l" t="t" r="r" b="b"/>
              <a:pathLst>
                <a:path w="2227" h="2322" extrusionOk="0">
                  <a:moveTo>
                    <a:pt x="1603" y="1"/>
                  </a:moveTo>
                  <a:cubicBezTo>
                    <a:pt x="1274" y="1"/>
                    <a:pt x="855" y="280"/>
                    <a:pt x="520" y="726"/>
                  </a:cubicBezTo>
                  <a:cubicBezTo>
                    <a:pt x="74" y="1320"/>
                    <a:pt x="0" y="1988"/>
                    <a:pt x="334" y="2248"/>
                  </a:cubicBezTo>
                  <a:cubicBezTo>
                    <a:pt x="409" y="2298"/>
                    <a:pt x="498" y="2322"/>
                    <a:pt x="595" y="2322"/>
                  </a:cubicBezTo>
                  <a:cubicBezTo>
                    <a:pt x="928" y="2322"/>
                    <a:pt x="1362" y="2040"/>
                    <a:pt x="1707" y="1580"/>
                  </a:cubicBezTo>
                  <a:cubicBezTo>
                    <a:pt x="2115" y="986"/>
                    <a:pt x="2227" y="318"/>
                    <a:pt x="1893" y="95"/>
                  </a:cubicBezTo>
                  <a:cubicBezTo>
                    <a:pt x="1810" y="31"/>
                    <a:pt x="1711" y="1"/>
                    <a:pt x="1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5"/>
            <p:cNvSpPr/>
            <p:nvPr/>
          </p:nvSpPr>
          <p:spPr>
            <a:xfrm>
              <a:off x="9294021" y="-601362"/>
              <a:ext cx="137421" cy="148324"/>
            </a:xfrm>
            <a:custGeom>
              <a:avLst/>
              <a:gdLst/>
              <a:ahLst/>
              <a:cxnLst/>
              <a:rect l="l" t="t" r="r" b="b"/>
              <a:pathLst>
                <a:path w="2042" h="2204" extrusionOk="0">
                  <a:moveTo>
                    <a:pt x="1590" y="0"/>
                  </a:moveTo>
                  <a:cubicBezTo>
                    <a:pt x="1292" y="0"/>
                    <a:pt x="846" y="285"/>
                    <a:pt x="520" y="760"/>
                  </a:cubicBezTo>
                  <a:cubicBezTo>
                    <a:pt x="112" y="1317"/>
                    <a:pt x="0" y="1948"/>
                    <a:pt x="260" y="2133"/>
                  </a:cubicBezTo>
                  <a:cubicBezTo>
                    <a:pt x="323" y="2181"/>
                    <a:pt x="399" y="2203"/>
                    <a:pt x="482" y="2203"/>
                  </a:cubicBezTo>
                  <a:cubicBezTo>
                    <a:pt x="788" y="2203"/>
                    <a:pt x="1201" y="1903"/>
                    <a:pt x="1522" y="1465"/>
                  </a:cubicBezTo>
                  <a:cubicBezTo>
                    <a:pt x="1930" y="909"/>
                    <a:pt x="2041" y="278"/>
                    <a:pt x="1781" y="55"/>
                  </a:cubicBezTo>
                  <a:cubicBezTo>
                    <a:pt x="1730" y="18"/>
                    <a:pt x="1664" y="0"/>
                    <a:pt x="15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5"/>
            <p:cNvSpPr/>
            <p:nvPr/>
          </p:nvSpPr>
          <p:spPr>
            <a:xfrm>
              <a:off x="8859406" y="-1055090"/>
              <a:ext cx="134931" cy="140719"/>
            </a:xfrm>
            <a:custGeom>
              <a:avLst/>
              <a:gdLst/>
              <a:ahLst/>
              <a:cxnLst/>
              <a:rect l="l" t="t" r="r" b="b"/>
              <a:pathLst>
                <a:path w="2005" h="2091" extrusionOk="0">
                  <a:moveTo>
                    <a:pt x="1453" y="1"/>
                  </a:moveTo>
                  <a:cubicBezTo>
                    <a:pt x="1153" y="1"/>
                    <a:pt x="765" y="252"/>
                    <a:pt x="483" y="674"/>
                  </a:cubicBezTo>
                  <a:cubicBezTo>
                    <a:pt x="75" y="1194"/>
                    <a:pt x="1" y="1787"/>
                    <a:pt x="298" y="2010"/>
                  </a:cubicBezTo>
                  <a:cubicBezTo>
                    <a:pt x="370" y="2064"/>
                    <a:pt x="459" y="2090"/>
                    <a:pt x="556" y="2090"/>
                  </a:cubicBezTo>
                  <a:cubicBezTo>
                    <a:pt x="858" y="2090"/>
                    <a:pt x="1251" y="1846"/>
                    <a:pt x="1560" y="1453"/>
                  </a:cubicBezTo>
                  <a:cubicBezTo>
                    <a:pt x="1931" y="897"/>
                    <a:pt x="2005" y="303"/>
                    <a:pt x="1708" y="80"/>
                  </a:cubicBezTo>
                  <a:cubicBezTo>
                    <a:pt x="1636" y="26"/>
                    <a:pt x="1549" y="1"/>
                    <a:pt x="1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5"/>
            <p:cNvSpPr/>
            <p:nvPr/>
          </p:nvSpPr>
          <p:spPr>
            <a:xfrm>
              <a:off x="9179142" y="-325438"/>
              <a:ext cx="84929" cy="89909"/>
            </a:xfrm>
            <a:custGeom>
              <a:avLst/>
              <a:gdLst/>
              <a:ahLst/>
              <a:cxnLst/>
              <a:rect l="l" t="t" r="r" b="b"/>
              <a:pathLst>
                <a:path w="1262" h="1336" extrusionOk="0">
                  <a:moveTo>
                    <a:pt x="934" y="1"/>
                  </a:moveTo>
                  <a:cubicBezTo>
                    <a:pt x="747" y="1"/>
                    <a:pt x="499" y="148"/>
                    <a:pt x="297" y="408"/>
                  </a:cubicBezTo>
                  <a:cubicBezTo>
                    <a:pt x="37" y="780"/>
                    <a:pt x="0" y="1151"/>
                    <a:pt x="186" y="1299"/>
                  </a:cubicBezTo>
                  <a:cubicBezTo>
                    <a:pt x="218" y="1323"/>
                    <a:pt x="261" y="1335"/>
                    <a:pt x="311" y="1335"/>
                  </a:cubicBezTo>
                  <a:cubicBezTo>
                    <a:pt x="490" y="1335"/>
                    <a:pt x="762" y="1181"/>
                    <a:pt x="965" y="891"/>
                  </a:cubicBezTo>
                  <a:cubicBezTo>
                    <a:pt x="1188" y="557"/>
                    <a:pt x="1262" y="186"/>
                    <a:pt x="1076" y="37"/>
                  </a:cubicBezTo>
                  <a:cubicBezTo>
                    <a:pt x="1035" y="13"/>
                    <a:pt x="987" y="1"/>
                    <a:pt x="9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5"/>
            <p:cNvSpPr/>
            <p:nvPr/>
          </p:nvSpPr>
          <p:spPr>
            <a:xfrm>
              <a:off x="8507299" y="-362923"/>
              <a:ext cx="79949" cy="82507"/>
            </a:xfrm>
            <a:custGeom>
              <a:avLst/>
              <a:gdLst/>
              <a:ahLst/>
              <a:cxnLst/>
              <a:rect l="l" t="t" r="r" b="b"/>
              <a:pathLst>
                <a:path w="1188" h="1226" extrusionOk="0">
                  <a:moveTo>
                    <a:pt x="857" y="1"/>
                  </a:moveTo>
                  <a:cubicBezTo>
                    <a:pt x="672" y="1"/>
                    <a:pt x="433" y="142"/>
                    <a:pt x="260" y="372"/>
                  </a:cubicBezTo>
                  <a:cubicBezTo>
                    <a:pt x="38" y="669"/>
                    <a:pt x="0" y="1040"/>
                    <a:pt x="186" y="1188"/>
                  </a:cubicBezTo>
                  <a:cubicBezTo>
                    <a:pt x="228" y="1213"/>
                    <a:pt x="277" y="1225"/>
                    <a:pt x="331" y="1225"/>
                  </a:cubicBezTo>
                  <a:cubicBezTo>
                    <a:pt x="516" y="1225"/>
                    <a:pt x="756" y="1084"/>
                    <a:pt x="928" y="854"/>
                  </a:cubicBezTo>
                  <a:cubicBezTo>
                    <a:pt x="1151" y="557"/>
                    <a:pt x="1188" y="186"/>
                    <a:pt x="1002" y="38"/>
                  </a:cubicBezTo>
                  <a:cubicBezTo>
                    <a:pt x="961" y="13"/>
                    <a:pt x="911" y="1"/>
                    <a:pt x="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5"/>
            <p:cNvSpPr/>
            <p:nvPr/>
          </p:nvSpPr>
          <p:spPr>
            <a:xfrm>
              <a:off x="9146637" y="-888661"/>
              <a:ext cx="159899" cy="168580"/>
            </a:xfrm>
            <a:custGeom>
              <a:avLst/>
              <a:gdLst/>
              <a:ahLst/>
              <a:cxnLst/>
              <a:rect l="l" t="t" r="r" b="b"/>
              <a:pathLst>
                <a:path w="2376" h="2505" extrusionOk="0">
                  <a:moveTo>
                    <a:pt x="1725" y="0"/>
                  </a:moveTo>
                  <a:cubicBezTo>
                    <a:pt x="1357" y="0"/>
                    <a:pt x="885" y="293"/>
                    <a:pt x="520" y="799"/>
                  </a:cubicBezTo>
                  <a:cubicBezTo>
                    <a:pt x="75" y="1430"/>
                    <a:pt x="1" y="2135"/>
                    <a:pt x="372" y="2394"/>
                  </a:cubicBezTo>
                  <a:cubicBezTo>
                    <a:pt x="456" y="2469"/>
                    <a:pt x="564" y="2504"/>
                    <a:pt x="685" y="2504"/>
                  </a:cubicBezTo>
                  <a:cubicBezTo>
                    <a:pt x="1045" y="2504"/>
                    <a:pt x="1523" y="2198"/>
                    <a:pt x="1856" y="1727"/>
                  </a:cubicBezTo>
                  <a:cubicBezTo>
                    <a:pt x="2302" y="1096"/>
                    <a:pt x="2376" y="391"/>
                    <a:pt x="2042" y="94"/>
                  </a:cubicBezTo>
                  <a:cubicBezTo>
                    <a:pt x="1951" y="30"/>
                    <a:pt x="1844" y="0"/>
                    <a:pt x="1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7" name="Google Shape;1717;p45"/>
          <p:cNvSpPr txBox="1">
            <a:spLocks noGrp="1"/>
          </p:cNvSpPr>
          <p:nvPr>
            <p:ph type="title"/>
          </p:nvPr>
        </p:nvSpPr>
        <p:spPr>
          <a:xfrm>
            <a:off x="1800825" y="1802700"/>
            <a:ext cx="5542500" cy="9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7,498,000,000</a:t>
            </a:r>
            <a:endParaRPr dirty="0"/>
          </a:p>
        </p:txBody>
      </p:sp>
      <p:sp>
        <p:nvSpPr>
          <p:cNvPr id="1718" name="Google Shape;1718;p45"/>
          <p:cNvSpPr txBox="1">
            <a:spLocks noGrp="1"/>
          </p:cNvSpPr>
          <p:nvPr>
            <p:ph type="subTitle" idx="1"/>
          </p:nvPr>
        </p:nvSpPr>
        <p:spPr>
          <a:xfrm>
            <a:off x="1800800" y="2789100"/>
            <a:ext cx="55425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grpSp>
        <p:nvGrpSpPr>
          <p:cNvPr id="1719" name="Google Shape;1719;p45"/>
          <p:cNvGrpSpPr/>
          <p:nvPr/>
        </p:nvGrpSpPr>
        <p:grpSpPr>
          <a:xfrm>
            <a:off x="6744910" y="149950"/>
            <a:ext cx="2153205" cy="3233910"/>
            <a:chOff x="-1251415" y="38038"/>
            <a:chExt cx="1131420" cy="1699285"/>
          </a:xfrm>
        </p:grpSpPr>
        <p:sp>
          <p:nvSpPr>
            <p:cNvPr id="1720" name="Google Shape;1720;p45"/>
            <p:cNvSpPr/>
            <p:nvPr/>
          </p:nvSpPr>
          <p:spPr>
            <a:xfrm>
              <a:off x="-704478" y="1292688"/>
              <a:ext cx="409640" cy="87487"/>
            </a:xfrm>
            <a:custGeom>
              <a:avLst/>
              <a:gdLst/>
              <a:ahLst/>
              <a:cxnLst/>
              <a:rect l="l" t="t" r="r" b="b"/>
              <a:pathLst>
                <a:path w="6087" h="1300" extrusionOk="0">
                  <a:moveTo>
                    <a:pt x="3044" y="1"/>
                  </a:moveTo>
                  <a:cubicBezTo>
                    <a:pt x="1374" y="1"/>
                    <a:pt x="1" y="298"/>
                    <a:pt x="1" y="632"/>
                  </a:cubicBezTo>
                  <a:cubicBezTo>
                    <a:pt x="1" y="1003"/>
                    <a:pt x="1374" y="1300"/>
                    <a:pt x="3044" y="1300"/>
                  </a:cubicBezTo>
                  <a:cubicBezTo>
                    <a:pt x="4714" y="1300"/>
                    <a:pt x="6087" y="1003"/>
                    <a:pt x="6087" y="632"/>
                  </a:cubicBezTo>
                  <a:cubicBezTo>
                    <a:pt x="6087" y="298"/>
                    <a:pt x="4714" y="1"/>
                    <a:pt x="3044" y="1"/>
                  </a:cubicBezTo>
                  <a:close/>
                </a:path>
              </a:pathLst>
            </a:custGeom>
            <a:solidFill>
              <a:srgbClr val="9DA4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5"/>
            <p:cNvSpPr/>
            <p:nvPr/>
          </p:nvSpPr>
          <p:spPr>
            <a:xfrm>
              <a:off x="-706968" y="1290198"/>
              <a:ext cx="414620" cy="92467"/>
            </a:xfrm>
            <a:custGeom>
              <a:avLst/>
              <a:gdLst/>
              <a:ahLst/>
              <a:cxnLst/>
              <a:rect l="l" t="t" r="r" b="b"/>
              <a:pathLst>
                <a:path w="6161" h="1374" extrusionOk="0">
                  <a:moveTo>
                    <a:pt x="3081" y="75"/>
                  </a:moveTo>
                  <a:cubicBezTo>
                    <a:pt x="4825" y="75"/>
                    <a:pt x="6087" y="409"/>
                    <a:pt x="6087" y="669"/>
                  </a:cubicBezTo>
                  <a:cubicBezTo>
                    <a:pt x="6087" y="965"/>
                    <a:pt x="4825" y="1262"/>
                    <a:pt x="3081" y="1262"/>
                  </a:cubicBezTo>
                  <a:cubicBezTo>
                    <a:pt x="1299" y="1262"/>
                    <a:pt x="75" y="965"/>
                    <a:pt x="75" y="669"/>
                  </a:cubicBezTo>
                  <a:cubicBezTo>
                    <a:pt x="75" y="409"/>
                    <a:pt x="1299" y="75"/>
                    <a:pt x="3081" y="75"/>
                  </a:cubicBezTo>
                  <a:close/>
                  <a:moveTo>
                    <a:pt x="3081" y="1"/>
                  </a:moveTo>
                  <a:cubicBezTo>
                    <a:pt x="1596" y="1"/>
                    <a:pt x="1" y="223"/>
                    <a:pt x="1" y="669"/>
                  </a:cubicBezTo>
                  <a:cubicBezTo>
                    <a:pt x="1" y="1114"/>
                    <a:pt x="1596" y="1374"/>
                    <a:pt x="3081" y="1374"/>
                  </a:cubicBezTo>
                  <a:cubicBezTo>
                    <a:pt x="4565" y="1374"/>
                    <a:pt x="6161" y="1114"/>
                    <a:pt x="6161" y="669"/>
                  </a:cubicBezTo>
                  <a:cubicBezTo>
                    <a:pt x="6161" y="223"/>
                    <a:pt x="4565" y="1"/>
                    <a:pt x="30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5"/>
            <p:cNvSpPr/>
            <p:nvPr/>
          </p:nvSpPr>
          <p:spPr>
            <a:xfrm>
              <a:off x="-669483" y="1317655"/>
              <a:ext cx="339718" cy="45022"/>
            </a:xfrm>
            <a:custGeom>
              <a:avLst/>
              <a:gdLst/>
              <a:ahLst/>
              <a:cxnLst/>
              <a:rect l="l" t="t" r="r" b="b"/>
              <a:pathLst>
                <a:path w="5048" h="669" extrusionOk="0">
                  <a:moveTo>
                    <a:pt x="2524" y="1"/>
                  </a:moveTo>
                  <a:cubicBezTo>
                    <a:pt x="1114" y="1"/>
                    <a:pt x="0" y="149"/>
                    <a:pt x="0" y="335"/>
                  </a:cubicBezTo>
                  <a:cubicBezTo>
                    <a:pt x="0" y="520"/>
                    <a:pt x="1114" y="669"/>
                    <a:pt x="2524" y="669"/>
                  </a:cubicBezTo>
                  <a:cubicBezTo>
                    <a:pt x="3934" y="669"/>
                    <a:pt x="5047" y="520"/>
                    <a:pt x="5047" y="335"/>
                  </a:cubicBezTo>
                  <a:cubicBezTo>
                    <a:pt x="5047" y="149"/>
                    <a:pt x="3934" y="1"/>
                    <a:pt x="2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5"/>
            <p:cNvSpPr/>
            <p:nvPr/>
          </p:nvSpPr>
          <p:spPr>
            <a:xfrm>
              <a:off x="-716928" y="1337643"/>
              <a:ext cx="434607" cy="399680"/>
            </a:xfrm>
            <a:custGeom>
              <a:avLst/>
              <a:gdLst/>
              <a:ahLst/>
              <a:cxnLst/>
              <a:rect l="l" t="t" r="r" b="b"/>
              <a:pathLst>
                <a:path w="6458" h="5939" extrusionOk="0">
                  <a:moveTo>
                    <a:pt x="6272" y="1"/>
                  </a:moveTo>
                  <a:cubicBezTo>
                    <a:pt x="6272" y="1"/>
                    <a:pt x="6123" y="298"/>
                    <a:pt x="5307" y="446"/>
                  </a:cubicBezTo>
                  <a:cubicBezTo>
                    <a:pt x="5084" y="483"/>
                    <a:pt x="4639" y="557"/>
                    <a:pt x="4305" y="557"/>
                  </a:cubicBezTo>
                  <a:cubicBezTo>
                    <a:pt x="3748" y="594"/>
                    <a:pt x="3229" y="632"/>
                    <a:pt x="3192" y="632"/>
                  </a:cubicBezTo>
                  <a:cubicBezTo>
                    <a:pt x="3192" y="632"/>
                    <a:pt x="2709" y="632"/>
                    <a:pt x="2153" y="594"/>
                  </a:cubicBezTo>
                  <a:cubicBezTo>
                    <a:pt x="1781" y="557"/>
                    <a:pt x="1336" y="483"/>
                    <a:pt x="1151" y="446"/>
                  </a:cubicBezTo>
                  <a:cubicBezTo>
                    <a:pt x="297" y="335"/>
                    <a:pt x="186" y="38"/>
                    <a:pt x="186" y="38"/>
                  </a:cubicBezTo>
                  <a:cubicBezTo>
                    <a:pt x="186" y="38"/>
                    <a:pt x="0" y="1596"/>
                    <a:pt x="186" y="2747"/>
                  </a:cubicBezTo>
                  <a:cubicBezTo>
                    <a:pt x="371" y="3934"/>
                    <a:pt x="1076" y="5345"/>
                    <a:pt x="1076" y="5345"/>
                  </a:cubicBezTo>
                  <a:cubicBezTo>
                    <a:pt x="1225" y="5679"/>
                    <a:pt x="2115" y="5938"/>
                    <a:pt x="3229" y="5938"/>
                  </a:cubicBezTo>
                  <a:cubicBezTo>
                    <a:pt x="4342" y="5938"/>
                    <a:pt x="5233" y="5679"/>
                    <a:pt x="5381" y="5307"/>
                  </a:cubicBezTo>
                  <a:cubicBezTo>
                    <a:pt x="5381" y="5307"/>
                    <a:pt x="6049" y="3934"/>
                    <a:pt x="6235" y="2747"/>
                  </a:cubicBezTo>
                  <a:cubicBezTo>
                    <a:pt x="6457" y="1559"/>
                    <a:pt x="6272" y="1"/>
                    <a:pt x="62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5"/>
            <p:cNvSpPr/>
            <p:nvPr/>
          </p:nvSpPr>
          <p:spPr>
            <a:xfrm>
              <a:off x="-471759" y="663310"/>
              <a:ext cx="351764" cy="272286"/>
            </a:xfrm>
            <a:custGeom>
              <a:avLst/>
              <a:gdLst/>
              <a:ahLst/>
              <a:cxnLst/>
              <a:rect l="l" t="t" r="r" b="b"/>
              <a:pathLst>
                <a:path w="5227" h="4046" extrusionOk="0">
                  <a:moveTo>
                    <a:pt x="4596" y="1"/>
                  </a:moveTo>
                  <a:cubicBezTo>
                    <a:pt x="3965" y="1"/>
                    <a:pt x="3037" y="298"/>
                    <a:pt x="2703" y="446"/>
                  </a:cubicBezTo>
                  <a:cubicBezTo>
                    <a:pt x="2666" y="483"/>
                    <a:pt x="2592" y="558"/>
                    <a:pt x="2592" y="632"/>
                  </a:cubicBezTo>
                  <a:cubicBezTo>
                    <a:pt x="2555" y="780"/>
                    <a:pt x="2666" y="1003"/>
                    <a:pt x="2666" y="1003"/>
                  </a:cubicBezTo>
                  <a:cubicBezTo>
                    <a:pt x="2666" y="1003"/>
                    <a:pt x="2517" y="854"/>
                    <a:pt x="2480" y="669"/>
                  </a:cubicBezTo>
                  <a:cubicBezTo>
                    <a:pt x="2480" y="595"/>
                    <a:pt x="2480" y="558"/>
                    <a:pt x="2480" y="520"/>
                  </a:cubicBezTo>
                  <a:cubicBezTo>
                    <a:pt x="2221" y="669"/>
                    <a:pt x="699" y="1522"/>
                    <a:pt x="291" y="2747"/>
                  </a:cubicBezTo>
                  <a:cubicBezTo>
                    <a:pt x="0" y="3619"/>
                    <a:pt x="440" y="3957"/>
                    <a:pt x="999" y="3957"/>
                  </a:cubicBezTo>
                  <a:cubicBezTo>
                    <a:pt x="1082" y="3957"/>
                    <a:pt x="1169" y="3949"/>
                    <a:pt x="1256" y="3935"/>
                  </a:cubicBezTo>
                  <a:cubicBezTo>
                    <a:pt x="1276" y="3930"/>
                    <a:pt x="1296" y="3929"/>
                    <a:pt x="1314" y="3929"/>
                  </a:cubicBezTo>
                  <a:cubicBezTo>
                    <a:pt x="1457" y="3929"/>
                    <a:pt x="1516" y="4046"/>
                    <a:pt x="1516" y="4046"/>
                  </a:cubicBezTo>
                  <a:cubicBezTo>
                    <a:pt x="1585" y="3907"/>
                    <a:pt x="1740" y="3869"/>
                    <a:pt x="1919" y="3869"/>
                  </a:cubicBezTo>
                  <a:cubicBezTo>
                    <a:pt x="2028" y="3869"/>
                    <a:pt x="2145" y="3883"/>
                    <a:pt x="2258" y="3898"/>
                  </a:cubicBezTo>
                  <a:cubicBezTo>
                    <a:pt x="2272" y="3899"/>
                    <a:pt x="2288" y="3900"/>
                    <a:pt x="2306" y="3900"/>
                  </a:cubicBezTo>
                  <a:cubicBezTo>
                    <a:pt x="2646" y="3900"/>
                    <a:pt x="3524" y="3555"/>
                    <a:pt x="4336" y="2673"/>
                  </a:cubicBezTo>
                  <a:cubicBezTo>
                    <a:pt x="4818" y="2153"/>
                    <a:pt x="5115" y="1485"/>
                    <a:pt x="5189" y="966"/>
                  </a:cubicBezTo>
                  <a:lnTo>
                    <a:pt x="5189" y="966"/>
                  </a:lnTo>
                  <a:cubicBezTo>
                    <a:pt x="5004" y="1151"/>
                    <a:pt x="4744" y="1151"/>
                    <a:pt x="4744" y="1151"/>
                  </a:cubicBezTo>
                  <a:cubicBezTo>
                    <a:pt x="4744" y="1151"/>
                    <a:pt x="4930" y="1040"/>
                    <a:pt x="5115" y="854"/>
                  </a:cubicBezTo>
                  <a:cubicBezTo>
                    <a:pt x="5152" y="780"/>
                    <a:pt x="5189" y="706"/>
                    <a:pt x="5227" y="632"/>
                  </a:cubicBezTo>
                  <a:cubicBezTo>
                    <a:pt x="5227" y="558"/>
                    <a:pt x="5189" y="446"/>
                    <a:pt x="5189" y="372"/>
                  </a:cubicBezTo>
                  <a:cubicBezTo>
                    <a:pt x="5078" y="446"/>
                    <a:pt x="4930" y="483"/>
                    <a:pt x="4930" y="483"/>
                  </a:cubicBezTo>
                  <a:cubicBezTo>
                    <a:pt x="4930" y="483"/>
                    <a:pt x="5041" y="409"/>
                    <a:pt x="5078" y="335"/>
                  </a:cubicBezTo>
                  <a:cubicBezTo>
                    <a:pt x="5115" y="298"/>
                    <a:pt x="5115" y="261"/>
                    <a:pt x="5115" y="224"/>
                  </a:cubicBezTo>
                  <a:cubicBezTo>
                    <a:pt x="5078" y="186"/>
                    <a:pt x="5041" y="112"/>
                    <a:pt x="4967" y="75"/>
                  </a:cubicBezTo>
                  <a:cubicBezTo>
                    <a:pt x="4893" y="1"/>
                    <a:pt x="4744" y="1"/>
                    <a:pt x="4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5"/>
            <p:cNvSpPr/>
            <p:nvPr/>
          </p:nvSpPr>
          <p:spPr>
            <a:xfrm>
              <a:off x="-264883" y="678318"/>
              <a:ext cx="27525" cy="62519"/>
            </a:xfrm>
            <a:custGeom>
              <a:avLst/>
              <a:gdLst/>
              <a:ahLst/>
              <a:cxnLst/>
              <a:rect l="l" t="t" r="r" b="b"/>
              <a:pathLst>
                <a:path w="409" h="929" extrusionOk="0">
                  <a:moveTo>
                    <a:pt x="149" y="1"/>
                  </a:moveTo>
                  <a:cubicBezTo>
                    <a:pt x="149" y="1"/>
                    <a:pt x="111" y="1"/>
                    <a:pt x="111" y="38"/>
                  </a:cubicBezTo>
                  <a:cubicBezTo>
                    <a:pt x="111" y="38"/>
                    <a:pt x="0" y="372"/>
                    <a:pt x="111" y="557"/>
                  </a:cubicBezTo>
                  <a:cubicBezTo>
                    <a:pt x="186" y="780"/>
                    <a:pt x="334" y="891"/>
                    <a:pt x="334" y="891"/>
                  </a:cubicBezTo>
                  <a:cubicBezTo>
                    <a:pt x="334" y="928"/>
                    <a:pt x="334" y="928"/>
                    <a:pt x="371" y="928"/>
                  </a:cubicBezTo>
                  <a:cubicBezTo>
                    <a:pt x="408" y="891"/>
                    <a:pt x="408" y="891"/>
                    <a:pt x="371" y="854"/>
                  </a:cubicBezTo>
                  <a:cubicBezTo>
                    <a:pt x="371" y="854"/>
                    <a:pt x="260" y="743"/>
                    <a:pt x="149" y="520"/>
                  </a:cubicBezTo>
                  <a:cubicBezTo>
                    <a:pt x="74" y="372"/>
                    <a:pt x="186" y="75"/>
                    <a:pt x="186" y="75"/>
                  </a:cubicBezTo>
                  <a:cubicBezTo>
                    <a:pt x="186" y="38"/>
                    <a:pt x="186" y="38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5"/>
            <p:cNvSpPr/>
            <p:nvPr/>
          </p:nvSpPr>
          <p:spPr>
            <a:xfrm>
              <a:off x="-234935" y="670847"/>
              <a:ext cx="20055" cy="52492"/>
            </a:xfrm>
            <a:custGeom>
              <a:avLst/>
              <a:gdLst/>
              <a:ahLst/>
              <a:cxnLst/>
              <a:rect l="l" t="t" r="r" b="b"/>
              <a:pathLst>
                <a:path w="298" h="780" extrusionOk="0">
                  <a:moveTo>
                    <a:pt x="112" y="0"/>
                  </a:moveTo>
                  <a:cubicBezTo>
                    <a:pt x="112" y="37"/>
                    <a:pt x="0" y="260"/>
                    <a:pt x="38" y="446"/>
                  </a:cubicBezTo>
                  <a:cubicBezTo>
                    <a:pt x="75" y="668"/>
                    <a:pt x="223" y="780"/>
                    <a:pt x="223" y="780"/>
                  </a:cubicBezTo>
                  <a:lnTo>
                    <a:pt x="260" y="780"/>
                  </a:lnTo>
                  <a:cubicBezTo>
                    <a:pt x="297" y="742"/>
                    <a:pt x="297" y="742"/>
                    <a:pt x="260" y="705"/>
                  </a:cubicBezTo>
                  <a:cubicBezTo>
                    <a:pt x="260" y="705"/>
                    <a:pt x="149" y="631"/>
                    <a:pt x="112" y="446"/>
                  </a:cubicBezTo>
                  <a:cubicBezTo>
                    <a:pt x="75" y="260"/>
                    <a:pt x="186" y="37"/>
                    <a:pt x="186" y="37"/>
                  </a:cubicBezTo>
                  <a:cubicBezTo>
                    <a:pt x="186" y="37"/>
                    <a:pt x="186" y="0"/>
                    <a:pt x="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5"/>
            <p:cNvSpPr/>
            <p:nvPr/>
          </p:nvSpPr>
          <p:spPr>
            <a:xfrm>
              <a:off x="-474720" y="673337"/>
              <a:ext cx="322288" cy="699356"/>
            </a:xfrm>
            <a:custGeom>
              <a:avLst/>
              <a:gdLst/>
              <a:ahLst/>
              <a:cxnLst/>
              <a:rect l="l" t="t" r="r" b="b"/>
              <a:pathLst>
                <a:path w="4789" h="10392" extrusionOk="0">
                  <a:moveTo>
                    <a:pt x="4788" y="0"/>
                  </a:moveTo>
                  <a:lnTo>
                    <a:pt x="4788" y="0"/>
                  </a:lnTo>
                  <a:cubicBezTo>
                    <a:pt x="4788" y="1"/>
                    <a:pt x="4751" y="186"/>
                    <a:pt x="4640" y="334"/>
                  </a:cubicBezTo>
                  <a:cubicBezTo>
                    <a:pt x="4491" y="483"/>
                    <a:pt x="4269" y="668"/>
                    <a:pt x="3155" y="1373"/>
                  </a:cubicBezTo>
                  <a:cubicBezTo>
                    <a:pt x="2005" y="2079"/>
                    <a:pt x="1337" y="4157"/>
                    <a:pt x="1040" y="5270"/>
                  </a:cubicBezTo>
                  <a:cubicBezTo>
                    <a:pt x="780" y="6383"/>
                    <a:pt x="1" y="10354"/>
                    <a:pt x="1" y="10354"/>
                  </a:cubicBezTo>
                  <a:lnTo>
                    <a:pt x="186" y="10391"/>
                  </a:lnTo>
                  <a:cubicBezTo>
                    <a:pt x="186" y="10391"/>
                    <a:pt x="1300" y="5047"/>
                    <a:pt x="1597" y="3971"/>
                  </a:cubicBezTo>
                  <a:cubicBezTo>
                    <a:pt x="1893" y="2932"/>
                    <a:pt x="2561" y="1893"/>
                    <a:pt x="3044" y="1559"/>
                  </a:cubicBezTo>
                  <a:cubicBezTo>
                    <a:pt x="3712" y="1039"/>
                    <a:pt x="4417" y="631"/>
                    <a:pt x="4640" y="409"/>
                  </a:cubicBezTo>
                  <a:cubicBezTo>
                    <a:pt x="4751" y="297"/>
                    <a:pt x="4788" y="1"/>
                    <a:pt x="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5"/>
            <p:cNvSpPr/>
            <p:nvPr/>
          </p:nvSpPr>
          <p:spPr>
            <a:xfrm>
              <a:off x="-464693" y="660820"/>
              <a:ext cx="339718" cy="269796"/>
            </a:xfrm>
            <a:custGeom>
              <a:avLst/>
              <a:gdLst/>
              <a:ahLst/>
              <a:cxnLst/>
              <a:rect l="l" t="t" r="r" b="b"/>
              <a:pathLst>
                <a:path w="5048" h="4009" extrusionOk="0">
                  <a:moveTo>
                    <a:pt x="4491" y="1"/>
                  </a:moveTo>
                  <a:cubicBezTo>
                    <a:pt x="3860" y="1"/>
                    <a:pt x="2969" y="298"/>
                    <a:pt x="2598" y="446"/>
                  </a:cubicBezTo>
                  <a:lnTo>
                    <a:pt x="2561" y="446"/>
                  </a:lnTo>
                  <a:cubicBezTo>
                    <a:pt x="2524" y="520"/>
                    <a:pt x="2450" y="595"/>
                    <a:pt x="2450" y="669"/>
                  </a:cubicBezTo>
                  <a:cubicBezTo>
                    <a:pt x="2450" y="706"/>
                    <a:pt x="2450" y="780"/>
                    <a:pt x="2450" y="817"/>
                  </a:cubicBezTo>
                  <a:cubicBezTo>
                    <a:pt x="2450" y="780"/>
                    <a:pt x="2412" y="743"/>
                    <a:pt x="2412" y="669"/>
                  </a:cubicBezTo>
                  <a:cubicBezTo>
                    <a:pt x="2412" y="632"/>
                    <a:pt x="2375" y="595"/>
                    <a:pt x="2412" y="557"/>
                  </a:cubicBezTo>
                  <a:lnTo>
                    <a:pt x="2375" y="557"/>
                  </a:lnTo>
                  <a:cubicBezTo>
                    <a:pt x="2375" y="539"/>
                    <a:pt x="2366" y="530"/>
                    <a:pt x="2357" y="530"/>
                  </a:cubicBezTo>
                  <a:cubicBezTo>
                    <a:pt x="2348" y="530"/>
                    <a:pt x="2338" y="539"/>
                    <a:pt x="2338" y="557"/>
                  </a:cubicBezTo>
                  <a:cubicBezTo>
                    <a:pt x="2041" y="706"/>
                    <a:pt x="557" y="1522"/>
                    <a:pt x="149" y="2784"/>
                  </a:cubicBezTo>
                  <a:cubicBezTo>
                    <a:pt x="0" y="3192"/>
                    <a:pt x="0" y="3526"/>
                    <a:pt x="186" y="3749"/>
                  </a:cubicBezTo>
                  <a:cubicBezTo>
                    <a:pt x="334" y="3935"/>
                    <a:pt x="594" y="4009"/>
                    <a:pt x="891" y="4009"/>
                  </a:cubicBezTo>
                  <a:lnTo>
                    <a:pt x="1151" y="4009"/>
                  </a:lnTo>
                  <a:cubicBezTo>
                    <a:pt x="1188" y="4009"/>
                    <a:pt x="1188" y="3972"/>
                    <a:pt x="1188" y="3972"/>
                  </a:cubicBezTo>
                  <a:cubicBezTo>
                    <a:pt x="1188" y="3935"/>
                    <a:pt x="1151" y="3935"/>
                    <a:pt x="1151" y="3935"/>
                  </a:cubicBezTo>
                  <a:cubicBezTo>
                    <a:pt x="1049" y="3953"/>
                    <a:pt x="954" y="3962"/>
                    <a:pt x="865" y="3962"/>
                  </a:cubicBezTo>
                  <a:cubicBezTo>
                    <a:pt x="601" y="3962"/>
                    <a:pt x="399" y="3879"/>
                    <a:pt x="260" y="3712"/>
                  </a:cubicBezTo>
                  <a:cubicBezTo>
                    <a:pt x="75" y="3526"/>
                    <a:pt x="75" y="3192"/>
                    <a:pt x="186" y="2821"/>
                  </a:cubicBezTo>
                  <a:cubicBezTo>
                    <a:pt x="594" y="1634"/>
                    <a:pt x="1930" y="854"/>
                    <a:pt x="2338" y="632"/>
                  </a:cubicBezTo>
                  <a:cubicBezTo>
                    <a:pt x="2338" y="669"/>
                    <a:pt x="2338" y="669"/>
                    <a:pt x="2338" y="706"/>
                  </a:cubicBezTo>
                  <a:cubicBezTo>
                    <a:pt x="2375" y="891"/>
                    <a:pt x="2524" y="1077"/>
                    <a:pt x="2524" y="1077"/>
                  </a:cubicBezTo>
                  <a:lnTo>
                    <a:pt x="2598" y="1077"/>
                  </a:lnTo>
                  <a:cubicBezTo>
                    <a:pt x="2598" y="1077"/>
                    <a:pt x="2598" y="1040"/>
                    <a:pt x="2598" y="1040"/>
                  </a:cubicBezTo>
                  <a:cubicBezTo>
                    <a:pt x="2598" y="1040"/>
                    <a:pt x="2487" y="817"/>
                    <a:pt x="2524" y="669"/>
                  </a:cubicBezTo>
                  <a:cubicBezTo>
                    <a:pt x="2524" y="632"/>
                    <a:pt x="2561" y="557"/>
                    <a:pt x="2635" y="520"/>
                  </a:cubicBezTo>
                  <a:cubicBezTo>
                    <a:pt x="2969" y="372"/>
                    <a:pt x="3897" y="75"/>
                    <a:pt x="4491" y="75"/>
                  </a:cubicBezTo>
                  <a:cubicBezTo>
                    <a:pt x="4639" y="75"/>
                    <a:pt x="4788" y="75"/>
                    <a:pt x="4862" y="149"/>
                  </a:cubicBezTo>
                  <a:cubicBezTo>
                    <a:pt x="4899" y="186"/>
                    <a:pt x="4936" y="223"/>
                    <a:pt x="4973" y="298"/>
                  </a:cubicBezTo>
                  <a:lnTo>
                    <a:pt x="5010" y="298"/>
                  </a:lnTo>
                  <a:cubicBezTo>
                    <a:pt x="5047" y="298"/>
                    <a:pt x="5047" y="261"/>
                    <a:pt x="5047" y="261"/>
                  </a:cubicBezTo>
                  <a:cubicBezTo>
                    <a:pt x="5010" y="186"/>
                    <a:pt x="4936" y="112"/>
                    <a:pt x="4899" y="75"/>
                  </a:cubicBezTo>
                  <a:cubicBezTo>
                    <a:pt x="4825" y="38"/>
                    <a:pt x="4676" y="1"/>
                    <a:pt x="44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5"/>
            <p:cNvSpPr/>
            <p:nvPr/>
          </p:nvSpPr>
          <p:spPr>
            <a:xfrm>
              <a:off x="-677020" y="607385"/>
              <a:ext cx="262326" cy="260778"/>
            </a:xfrm>
            <a:custGeom>
              <a:avLst/>
              <a:gdLst/>
              <a:ahLst/>
              <a:cxnLst/>
              <a:rect l="l" t="t" r="r" b="b"/>
              <a:pathLst>
                <a:path w="3898" h="3875" extrusionOk="0">
                  <a:moveTo>
                    <a:pt x="954" y="0"/>
                  </a:moveTo>
                  <a:cubicBezTo>
                    <a:pt x="860" y="0"/>
                    <a:pt x="774" y="26"/>
                    <a:pt x="669" y="53"/>
                  </a:cubicBezTo>
                  <a:cubicBezTo>
                    <a:pt x="558" y="127"/>
                    <a:pt x="409" y="201"/>
                    <a:pt x="335" y="312"/>
                  </a:cubicBezTo>
                  <a:cubicBezTo>
                    <a:pt x="335" y="387"/>
                    <a:pt x="335" y="498"/>
                    <a:pt x="335" y="572"/>
                  </a:cubicBezTo>
                  <a:cubicBezTo>
                    <a:pt x="409" y="795"/>
                    <a:pt x="520" y="906"/>
                    <a:pt x="520" y="906"/>
                  </a:cubicBezTo>
                  <a:cubicBezTo>
                    <a:pt x="520" y="906"/>
                    <a:pt x="261" y="758"/>
                    <a:pt x="186" y="535"/>
                  </a:cubicBezTo>
                  <a:cubicBezTo>
                    <a:pt x="1" y="906"/>
                    <a:pt x="1" y="1463"/>
                    <a:pt x="75" y="2168"/>
                  </a:cubicBezTo>
                  <a:cubicBezTo>
                    <a:pt x="224" y="3318"/>
                    <a:pt x="1114" y="3578"/>
                    <a:pt x="1522" y="3652"/>
                  </a:cubicBezTo>
                  <a:cubicBezTo>
                    <a:pt x="2116" y="3764"/>
                    <a:pt x="2302" y="3875"/>
                    <a:pt x="2302" y="3875"/>
                  </a:cubicBezTo>
                  <a:cubicBezTo>
                    <a:pt x="2450" y="3578"/>
                    <a:pt x="3081" y="3801"/>
                    <a:pt x="3675" y="3430"/>
                  </a:cubicBezTo>
                  <a:cubicBezTo>
                    <a:pt x="3898" y="3244"/>
                    <a:pt x="3898" y="2910"/>
                    <a:pt x="3712" y="2502"/>
                  </a:cubicBezTo>
                  <a:lnTo>
                    <a:pt x="3712" y="2502"/>
                  </a:lnTo>
                  <a:cubicBezTo>
                    <a:pt x="3638" y="2687"/>
                    <a:pt x="3378" y="2799"/>
                    <a:pt x="3378" y="2799"/>
                  </a:cubicBezTo>
                  <a:cubicBezTo>
                    <a:pt x="3378" y="2799"/>
                    <a:pt x="3489" y="2687"/>
                    <a:pt x="3638" y="2539"/>
                  </a:cubicBezTo>
                  <a:cubicBezTo>
                    <a:pt x="3675" y="2502"/>
                    <a:pt x="3675" y="2465"/>
                    <a:pt x="3712" y="2428"/>
                  </a:cubicBezTo>
                  <a:cubicBezTo>
                    <a:pt x="3452" y="1871"/>
                    <a:pt x="3007" y="1240"/>
                    <a:pt x="2710" y="943"/>
                  </a:cubicBezTo>
                  <a:cubicBezTo>
                    <a:pt x="2636" y="869"/>
                    <a:pt x="2562" y="795"/>
                    <a:pt x="2487" y="721"/>
                  </a:cubicBezTo>
                  <a:cubicBezTo>
                    <a:pt x="2413" y="869"/>
                    <a:pt x="2265" y="1017"/>
                    <a:pt x="2265" y="1017"/>
                  </a:cubicBezTo>
                  <a:cubicBezTo>
                    <a:pt x="2265" y="1017"/>
                    <a:pt x="2302" y="943"/>
                    <a:pt x="2376" y="758"/>
                  </a:cubicBezTo>
                  <a:cubicBezTo>
                    <a:pt x="2376" y="721"/>
                    <a:pt x="2376" y="646"/>
                    <a:pt x="2339" y="609"/>
                  </a:cubicBezTo>
                  <a:cubicBezTo>
                    <a:pt x="2042" y="350"/>
                    <a:pt x="1745" y="164"/>
                    <a:pt x="1411" y="53"/>
                  </a:cubicBezTo>
                  <a:lnTo>
                    <a:pt x="1411" y="53"/>
                  </a:lnTo>
                  <a:cubicBezTo>
                    <a:pt x="1448" y="201"/>
                    <a:pt x="1374" y="312"/>
                    <a:pt x="1374" y="312"/>
                  </a:cubicBezTo>
                  <a:cubicBezTo>
                    <a:pt x="1374" y="312"/>
                    <a:pt x="1374" y="238"/>
                    <a:pt x="1337" y="90"/>
                  </a:cubicBezTo>
                  <a:cubicBezTo>
                    <a:pt x="1337" y="90"/>
                    <a:pt x="1337" y="53"/>
                    <a:pt x="1300" y="16"/>
                  </a:cubicBezTo>
                  <a:lnTo>
                    <a:pt x="1077" y="16"/>
                  </a:lnTo>
                  <a:cubicBezTo>
                    <a:pt x="1034" y="5"/>
                    <a:pt x="993" y="0"/>
                    <a:pt x="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5"/>
            <p:cNvSpPr/>
            <p:nvPr/>
          </p:nvSpPr>
          <p:spPr>
            <a:xfrm>
              <a:off x="-617057" y="628382"/>
              <a:ext cx="124971" cy="754270"/>
            </a:xfrm>
            <a:custGeom>
              <a:avLst/>
              <a:gdLst/>
              <a:ahLst/>
              <a:cxnLst/>
              <a:rect l="l" t="t" r="r" b="b"/>
              <a:pathLst>
                <a:path w="1857" h="11208" extrusionOk="0">
                  <a:moveTo>
                    <a:pt x="1" y="0"/>
                  </a:moveTo>
                  <a:cubicBezTo>
                    <a:pt x="1" y="1"/>
                    <a:pt x="1299" y="2413"/>
                    <a:pt x="1522" y="4231"/>
                  </a:cubicBezTo>
                  <a:cubicBezTo>
                    <a:pt x="1708" y="6012"/>
                    <a:pt x="1633" y="11208"/>
                    <a:pt x="1633" y="11208"/>
                  </a:cubicBezTo>
                  <a:lnTo>
                    <a:pt x="1856" y="10948"/>
                  </a:lnTo>
                  <a:cubicBezTo>
                    <a:pt x="1856" y="10948"/>
                    <a:pt x="1782" y="5010"/>
                    <a:pt x="1596" y="3971"/>
                  </a:cubicBezTo>
                  <a:cubicBezTo>
                    <a:pt x="1337" y="2264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5"/>
            <p:cNvSpPr/>
            <p:nvPr/>
          </p:nvSpPr>
          <p:spPr>
            <a:xfrm>
              <a:off x="-1109078" y="40460"/>
              <a:ext cx="487099" cy="394767"/>
            </a:xfrm>
            <a:custGeom>
              <a:avLst/>
              <a:gdLst/>
              <a:ahLst/>
              <a:cxnLst/>
              <a:rect l="l" t="t" r="r" b="b"/>
              <a:pathLst>
                <a:path w="7238" h="5866" extrusionOk="0">
                  <a:moveTo>
                    <a:pt x="158" y="0"/>
                  </a:moveTo>
                  <a:cubicBezTo>
                    <a:pt x="125" y="0"/>
                    <a:pt x="97" y="5"/>
                    <a:pt x="75" y="15"/>
                  </a:cubicBezTo>
                  <a:lnTo>
                    <a:pt x="38" y="15"/>
                  </a:lnTo>
                  <a:cubicBezTo>
                    <a:pt x="75" y="201"/>
                    <a:pt x="261" y="312"/>
                    <a:pt x="261" y="312"/>
                  </a:cubicBezTo>
                  <a:cubicBezTo>
                    <a:pt x="261" y="312"/>
                    <a:pt x="112" y="238"/>
                    <a:pt x="1" y="201"/>
                  </a:cubicBezTo>
                  <a:lnTo>
                    <a:pt x="1" y="201"/>
                  </a:lnTo>
                  <a:cubicBezTo>
                    <a:pt x="149" y="758"/>
                    <a:pt x="1114" y="2502"/>
                    <a:pt x="1522" y="3281"/>
                  </a:cubicBezTo>
                  <a:cubicBezTo>
                    <a:pt x="1559" y="3355"/>
                    <a:pt x="1597" y="3430"/>
                    <a:pt x="1634" y="3504"/>
                  </a:cubicBezTo>
                  <a:cubicBezTo>
                    <a:pt x="1745" y="3615"/>
                    <a:pt x="1893" y="3727"/>
                    <a:pt x="2042" y="3801"/>
                  </a:cubicBezTo>
                  <a:cubicBezTo>
                    <a:pt x="2487" y="4023"/>
                    <a:pt x="3192" y="4172"/>
                    <a:pt x="3192" y="4172"/>
                  </a:cubicBezTo>
                  <a:cubicBezTo>
                    <a:pt x="3192" y="4172"/>
                    <a:pt x="2376" y="4098"/>
                    <a:pt x="1819" y="3801"/>
                  </a:cubicBezTo>
                  <a:lnTo>
                    <a:pt x="1819" y="3801"/>
                  </a:lnTo>
                  <a:cubicBezTo>
                    <a:pt x="2346" y="4658"/>
                    <a:pt x="3313" y="5865"/>
                    <a:pt x="4432" y="5865"/>
                  </a:cubicBezTo>
                  <a:cubicBezTo>
                    <a:pt x="4573" y="5865"/>
                    <a:pt x="4717" y="5846"/>
                    <a:pt x="4862" y="5805"/>
                  </a:cubicBezTo>
                  <a:cubicBezTo>
                    <a:pt x="4862" y="5805"/>
                    <a:pt x="7237" y="4914"/>
                    <a:pt x="5493" y="2873"/>
                  </a:cubicBezTo>
                  <a:cubicBezTo>
                    <a:pt x="4640" y="1834"/>
                    <a:pt x="3341" y="1092"/>
                    <a:pt x="2190" y="609"/>
                  </a:cubicBezTo>
                  <a:cubicBezTo>
                    <a:pt x="2153" y="646"/>
                    <a:pt x="2153" y="721"/>
                    <a:pt x="2153" y="758"/>
                  </a:cubicBezTo>
                  <a:cubicBezTo>
                    <a:pt x="2123" y="1003"/>
                    <a:pt x="2143" y="1222"/>
                    <a:pt x="2150" y="1292"/>
                  </a:cubicBezTo>
                  <a:lnTo>
                    <a:pt x="2150" y="1292"/>
                  </a:lnTo>
                  <a:cubicBezTo>
                    <a:pt x="2135" y="1175"/>
                    <a:pt x="2054" y="642"/>
                    <a:pt x="1856" y="609"/>
                  </a:cubicBezTo>
                  <a:cubicBezTo>
                    <a:pt x="1634" y="535"/>
                    <a:pt x="817" y="275"/>
                    <a:pt x="483" y="53"/>
                  </a:cubicBezTo>
                  <a:cubicBezTo>
                    <a:pt x="352" y="26"/>
                    <a:pt x="239" y="0"/>
                    <a:pt x="1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5"/>
            <p:cNvSpPr/>
            <p:nvPr/>
          </p:nvSpPr>
          <p:spPr>
            <a:xfrm>
              <a:off x="-1109078" y="38980"/>
              <a:ext cx="419667" cy="397123"/>
            </a:xfrm>
            <a:custGeom>
              <a:avLst/>
              <a:gdLst/>
              <a:ahLst/>
              <a:cxnLst/>
              <a:rect l="l" t="t" r="r" b="b"/>
              <a:pathLst>
                <a:path w="6236" h="5901" extrusionOk="0">
                  <a:moveTo>
                    <a:pt x="75" y="37"/>
                  </a:moveTo>
                  <a:cubicBezTo>
                    <a:pt x="112" y="37"/>
                    <a:pt x="223" y="37"/>
                    <a:pt x="483" y="75"/>
                  </a:cubicBezTo>
                  <a:cubicBezTo>
                    <a:pt x="817" y="334"/>
                    <a:pt x="1597" y="594"/>
                    <a:pt x="1819" y="631"/>
                  </a:cubicBezTo>
                  <a:cubicBezTo>
                    <a:pt x="2005" y="705"/>
                    <a:pt x="2116" y="1151"/>
                    <a:pt x="2116" y="1336"/>
                  </a:cubicBezTo>
                  <a:cubicBezTo>
                    <a:pt x="2116" y="1336"/>
                    <a:pt x="2116" y="1373"/>
                    <a:pt x="2116" y="1373"/>
                  </a:cubicBezTo>
                  <a:lnTo>
                    <a:pt x="2153" y="1373"/>
                  </a:lnTo>
                  <a:cubicBezTo>
                    <a:pt x="2153" y="1373"/>
                    <a:pt x="2190" y="1373"/>
                    <a:pt x="2190" y="1336"/>
                  </a:cubicBezTo>
                  <a:cubicBezTo>
                    <a:pt x="2153" y="1299"/>
                    <a:pt x="2153" y="1039"/>
                    <a:pt x="2153" y="780"/>
                  </a:cubicBezTo>
                  <a:cubicBezTo>
                    <a:pt x="2153" y="743"/>
                    <a:pt x="2190" y="705"/>
                    <a:pt x="2190" y="668"/>
                  </a:cubicBezTo>
                  <a:cubicBezTo>
                    <a:pt x="3044" y="1002"/>
                    <a:pt x="4528" y="1745"/>
                    <a:pt x="5493" y="2895"/>
                  </a:cubicBezTo>
                  <a:cubicBezTo>
                    <a:pt x="6013" y="3526"/>
                    <a:pt x="6198" y="4083"/>
                    <a:pt x="6050" y="4602"/>
                  </a:cubicBezTo>
                  <a:cubicBezTo>
                    <a:pt x="5864" y="5418"/>
                    <a:pt x="4862" y="5790"/>
                    <a:pt x="4825" y="5790"/>
                  </a:cubicBezTo>
                  <a:cubicBezTo>
                    <a:pt x="4685" y="5832"/>
                    <a:pt x="4546" y="5852"/>
                    <a:pt x="4409" y="5852"/>
                  </a:cubicBezTo>
                  <a:cubicBezTo>
                    <a:pt x="3352" y="5852"/>
                    <a:pt x="2419" y="4681"/>
                    <a:pt x="1893" y="3860"/>
                  </a:cubicBezTo>
                  <a:lnTo>
                    <a:pt x="1893" y="3860"/>
                  </a:lnTo>
                  <a:cubicBezTo>
                    <a:pt x="2450" y="4157"/>
                    <a:pt x="3192" y="4231"/>
                    <a:pt x="3192" y="4231"/>
                  </a:cubicBezTo>
                  <a:cubicBezTo>
                    <a:pt x="3192" y="4231"/>
                    <a:pt x="3229" y="4194"/>
                    <a:pt x="3229" y="4194"/>
                  </a:cubicBezTo>
                  <a:cubicBezTo>
                    <a:pt x="3229" y="4194"/>
                    <a:pt x="3192" y="4157"/>
                    <a:pt x="3192" y="4157"/>
                  </a:cubicBezTo>
                  <a:cubicBezTo>
                    <a:pt x="3192" y="4157"/>
                    <a:pt x="2524" y="4008"/>
                    <a:pt x="2042" y="3786"/>
                  </a:cubicBezTo>
                  <a:cubicBezTo>
                    <a:pt x="1931" y="3711"/>
                    <a:pt x="1782" y="3637"/>
                    <a:pt x="1671" y="3526"/>
                  </a:cubicBezTo>
                  <a:lnTo>
                    <a:pt x="1634" y="3452"/>
                  </a:lnTo>
                  <a:cubicBezTo>
                    <a:pt x="1597" y="3377"/>
                    <a:pt x="1559" y="3340"/>
                    <a:pt x="1559" y="3303"/>
                  </a:cubicBezTo>
                  <a:cubicBezTo>
                    <a:pt x="1188" y="2635"/>
                    <a:pt x="223" y="854"/>
                    <a:pt x="38" y="260"/>
                  </a:cubicBezTo>
                  <a:lnTo>
                    <a:pt x="38" y="260"/>
                  </a:lnTo>
                  <a:cubicBezTo>
                    <a:pt x="149" y="297"/>
                    <a:pt x="223" y="334"/>
                    <a:pt x="223" y="334"/>
                  </a:cubicBezTo>
                  <a:cubicBezTo>
                    <a:pt x="242" y="353"/>
                    <a:pt x="251" y="362"/>
                    <a:pt x="256" y="362"/>
                  </a:cubicBezTo>
                  <a:cubicBezTo>
                    <a:pt x="261" y="362"/>
                    <a:pt x="261" y="353"/>
                    <a:pt x="261" y="334"/>
                  </a:cubicBezTo>
                  <a:cubicBezTo>
                    <a:pt x="298" y="334"/>
                    <a:pt x="261" y="334"/>
                    <a:pt x="261" y="297"/>
                  </a:cubicBezTo>
                  <a:cubicBezTo>
                    <a:pt x="261" y="297"/>
                    <a:pt x="112" y="186"/>
                    <a:pt x="75" y="37"/>
                  </a:cubicBezTo>
                  <a:close/>
                  <a:moveTo>
                    <a:pt x="38" y="0"/>
                  </a:moveTo>
                  <a:cubicBezTo>
                    <a:pt x="1" y="0"/>
                    <a:pt x="1" y="37"/>
                    <a:pt x="1" y="37"/>
                  </a:cubicBezTo>
                  <a:cubicBezTo>
                    <a:pt x="33" y="101"/>
                    <a:pt x="37" y="138"/>
                    <a:pt x="61" y="193"/>
                  </a:cubicBezTo>
                  <a:lnTo>
                    <a:pt x="61" y="193"/>
                  </a:lnTo>
                  <a:cubicBezTo>
                    <a:pt x="51" y="186"/>
                    <a:pt x="38" y="186"/>
                    <a:pt x="38" y="186"/>
                  </a:cubicBezTo>
                  <a:lnTo>
                    <a:pt x="1" y="186"/>
                  </a:lnTo>
                  <a:cubicBezTo>
                    <a:pt x="1" y="186"/>
                    <a:pt x="1" y="223"/>
                    <a:pt x="1" y="223"/>
                  </a:cubicBezTo>
                  <a:cubicBezTo>
                    <a:pt x="112" y="780"/>
                    <a:pt x="1077" y="2561"/>
                    <a:pt x="1485" y="3340"/>
                  </a:cubicBezTo>
                  <a:cubicBezTo>
                    <a:pt x="1522" y="3377"/>
                    <a:pt x="1559" y="3415"/>
                    <a:pt x="1597" y="3452"/>
                  </a:cubicBezTo>
                  <a:lnTo>
                    <a:pt x="1634" y="3526"/>
                  </a:lnTo>
                  <a:lnTo>
                    <a:pt x="1634" y="3563"/>
                  </a:lnTo>
                  <a:cubicBezTo>
                    <a:pt x="1745" y="3674"/>
                    <a:pt x="1893" y="3749"/>
                    <a:pt x="2042" y="3823"/>
                  </a:cubicBezTo>
                  <a:cubicBezTo>
                    <a:pt x="2227" y="3934"/>
                    <a:pt x="2487" y="4008"/>
                    <a:pt x="2710" y="4083"/>
                  </a:cubicBezTo>
                  <a:cubicBezTo>
                    <a:pt x="2413" y="4045"/>
                    <a:pt x="2079" y="3934"/>
                    <a:pt x="1819" y="3786"/>
                  </a:cubicBezTo>
                  <a:lnTo>
                    <a:pt x="1782" y="3786"/>
                  </a:lnTo>
                  <a:cubicBezTo>
                    <a:pt x="1782" y="3786"/>
                    <a:pt x="1782" y="3823"/>
                    <a:pt x="1782" y="3823"/>
                  </a:cubicBezTo>
                  <a:cubicBezTo>
                    <a:pt x="2413" y="4825"/>
                    <a:pt x="3341" y="5901"/>
                    <a:pt x="4417" y="5901"/>
                  </a:cubicBezTo>
                  <a:cubicBezTo>
                    <a:pt x="4565" y="5901"/>
                    <a:pt x="4714" y="5901"/>
                    <a:pt x="4862" y="5827"/>
                  </a:cubicBezTo>
                  <a:cubicBezTo>
                    <a:pt x="4862" y="5827"/>
                    <a:pt x="5901" y="5456"/>
                    <a:pt x="6124" y="4602"/>
                  </a:cubicBezTo>
                  <a:cubicBezTo>
                    <a:pt x="6235" y="4083"/>
                    <a:pt x="6050" y="3489"/>
                    <a:pt x="5530" y="2858"/>
                  </a:cubicBezTo>
                  <a:cubicBezTo>
                    <a:pt x="4565" y="1707"/>
                    <a:pt x="3007" y="928"/>
                    <a:pt x="2190" y="594"/>
                  </a:cubicBezTo>
                  <a:lnTo>
                    <a:pt x="2153" y="594"/>
                  </a:lnTo>
                  <a:cubicBezTo>
                    <a:pt x="2116" y="668"/>
                    <a:pt x="2116" y="743"/>
                    <a:pt x="2116" y="780"/>
                  </a:cubicBezTo>
                  <a:cubicBezTo>
                    <a:pt x="2116" y="854"/>
                    <a:pt x="2116" y="928"/>
                    <a:pt x="2116" y="965"/>
                  </a:cubicBezTo>
                  <a:cubicBezTo>
                    <a:pt x="2042" y="817"/>
                    <a:pt x="1968" y="631"/>
                    <a:pt x="1856" y="594"/>
                  </a:cubicBezTo>
                  <a:cubicBezTo>
                    <a:pt x="1634" y="557"/>
                    <a:pt x="854" y="297"/>
                    <a:pt x="483" y="37"/>
                  </a:cubicBezTo>
                  <a:cubicBezTo>
                    <a:pt x="298" y="0"/>
                    <a:pt x="149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5"/>
            <p:cNvSpPr/>
            <p:nvPr/>
          </p:nvSpPr>
          <p:spPr>
            <a:xfrm>
              <a:off x="-964184" y="78955"/>
              <a:ext cx="277266" cy="339718"/>
            </a:xfrm>
            <a:custGeom>
              <a:avLst/>
              <a:gdLst/>
              <a:ahLst/>
              <a:cxnLst/>
              <a:rect l="l" t="t" r="r" b="b"/>
              <a:pathLst>
                <a:path w="4120" h="5048" extrusionOk="0">
                  <a:moveTo>
                    <a:pt x="37" y="0"/>
                  </a:moveTo>
                  <a:cubicBezTo>
                    <a:pt x="0" y="0"/>
                    <a:pt x="0" y="0"/>
                    <a:pt x="0" y="37"/>
                  </a:cubicBezTo>
                  <a:lnTo>
                    <a:pt x="37" y="37"/>
                  </a:lnTo>
                  <a:cubicBezTo>
                    <a:pt x="1373" y="631"/>
                    <a:pt x="2598" y="1410"/>
                    <a:pt x="3340" y="2301"/>
                  </a:cubicBezTo>
                  <a:cubicBezTo>
                    <a:pt x="3897" y="2969"/>
                    <a:pt x="4045" y="3563"/>
                    <a:pt x="3897" y="4082"/>
                  </a:cubicBezTo>
                  <a:cubicBezTo>
                    <a:pt x="3785" y="4453"/>
                    <a:pt x="3489" y="4750"/>
                    <a:pt x="3080" y="5010"/>
                  </a:cubicBezTo>
                  <a:cubicBezTo>
                    <a:pt x="3080" y="5010"/>
                    <a:pt x="3080" y="5010"/>
                    <a:pt x="3080" y="5047"/>
                  </a:cubicBezTo>
                  <a:lnTo>
                    <a:pt x="3118" y="5047"/>
                  </a:lnTo>
                  <a:cubicBezTo>
                    <a:pt x="3489" y="4787"/>
                    <a:pt x="3823" y="4490"/>
                    <a:pt x="3934" y="4082"/>
                  </a:cubicBezTo>
                  <a:cubicBezTo>
                    <a:pt x="4119" y="3563"/>
                    <a:pt x="3934" y="2969"/>
                    <a:pt x="3377" y="2264"/>
                  </a:cubicBezTo>
                  <a:cubicBezTo>
                    <a:pt x="2598" y="1373"/>
                    <a:pt x="1410" y="594"/>
                    <a:pt x="37" y="0"/>
                  </a:cubicBezTo>
                  <a:close/>
                </a:path>
              </a:pathLst>
            </a:custGeom>
            <a:solidFill>
              <a:srgbClr val="6B9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5"/>
            <p:cNvSpPr/>
            <p:nvPr/>
          </p:nvSpPr>
          <p:spPr>
            <a:xfrm>
              <a:off x="-966674" y="77071"/>
              <a:ext cx="282246" cy="344092"/>
            </a:xfrm>
            <a:custGeom>
              <a:avLst/>
              <a:gdLst/>
              <a:ahLst/>
              <a:cxnLst/>
              <a:rect l="l" t="t" r="r" b="b"/>
              <a:pathLst>
                <a:path w="4194" h="5113" extrusionOk="0">
                  <a:moveTo>
                    <a:pt x="70" y="0"/>
                  </a:moveTo>
                  <a:cubicBezTo>
                    <a:pt x="65" y="0"/>
                    <a:pt x="56" y="10"/>
                    <a:pt x="37" y="28"/>
                  </a:cubicBezTo>
                  <a:cubicBezTo>
                    <a:pt x="0" y="65"/>
                    <a:pt x="0" y="65"/>
                    <a:pt x="37" y="65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1485" y="696"/>
                    <a:pt x="2635" y="1513"/>
                    <a:pt x="3340" y="2366"/>
                  </a:cubicBezTo>
                  <a:cubicBezTo>
                    <a:pt x="3897" y="2997"/>
                    <a:pt x="4082" y="3591"/>
                    <a:pt x="3897" y="4073"/>
                  </a:cubicBezTo>
                  <a:cubicBezTo>
                    <a:pt x="3785" y="4444"/>
                    <a:pt x="3526" y="4741"/>
                    <a:pt x="3117" y="5001"/>
                  </a:cubicBezTo>
                  <a:cubicBezTo>
                    <a:pt x="3080" y="5038"/>
                    <a:pt x="3080" y="5038"/>
                    <a:pt x="3080" y="5075"/>
                  </a:cubicBezTo>
                  <a:cubicBezTo>
                    <a:pt x="3080" y="5075"/>
                    <a:pt x="3117" y="5112"/>
                    <a:pt x="3117" y="5112"/>
                  </a:cubicBezTo>
                  <a:cubicBezTo>
                    <a:pt x="3155" y="5112"/>
                    <a:pt x="3155" y="5112"/>
                    <a:pt x="3155" y="5075"/>
                  </a:cubicBezTo>
                  <a:cubicBezTo>
                    <a:pt x="3600" y="4815"/>
                    <a:pt x="3860" y="4481"/>
                    <a:pt x="4008" y="4110"/>
                  </a:cubicBezTo>
                  <a:cubicBezTo>
                    <a:pt x="4194" y="3554"/>
                    <a:pt x="3971" y="2960"/>
                    <a:pt x="3414" y="2292"/>
                  </a:cubicBezTo>
                  <a:cubicBezTo>
                    <a:pt x="2709" y="1401"/>
                    <a:pt x="1522" y="622"/>
                    <a:pt x="74" y="28"/>
                  </a:cubicBezTo>
                  <a:cubicBezTo>
                    <a:pt x="74" y="10"/>
                    <a:pt x="74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5"/>
            <p:cNvSpPr/>
            <p:nvPr/>
          </p:nvSpPr>
          <p:spPr>
            <a:xfrm>
              <a:off x="-1109078" y="38980"/>
              <a:ext cx="147449" cy="92467"/>
            </a:xfrm>
            <a:custGeom>
              <a:avLst/>
              <a:gdLst/>
              <a:ahLst/>
              <a:cxnLst/>
              <a:rect l="l" t="t" r="r" b="b"/>
              <a:pathLst>
                <a:path w="2191" h="1374" extrusionOk="0">
                  <a:moveTo>
                    <a:pt x="38" y="0"/>
                  </a:moveTo>
                  <a:cubicBezTo>
                    <a:pt x="1" y="0"/>
                    <a:pt x="1" y="37"/>
                    <a:pt x="1" y="37"/>
                  </a:cubicBezTo>
                  <a:cubicBezTo>
                    <a:pt x="38" y="112"/>
                    <a:pt x="75" y="186"/>
                    <a:pt x="112" y="223"/>
                  </a:cubicBezTo>
                  <a:cubicBezTo>
                    <a:pt x="149" y="260"/>
                    <a:pt x="149" y="260"/>
                    <a:pt x="186" y="297"/>
                  </a:cubicBezTo>
                  <a:cubicBezTo>
                    <a:pt x="186" y="297"/>
                    <a:pt x="223" y="334"/>
                    <a:pt x="223" y="334"/>
                  </a:cubicBezTo>
                  <a:cubicBezTo>
                    <a:pt x="242" y="353"/>
                    <a:pt x="251" y="362"/>
                    <a:pt x="256" y="362"/>
                  </a:cubicBezTo>
                  <a:cubicBezTo>
                    <a:pt x="261" y="362"/>
                    <a:pt x="261" y="353"/>
                    <a:pt x="261" y="334"/>
                  </a:cubicBezTo>
                  <a:cubicBezTo>
                    <a:pt x="261" y="334"/>
                    <a:pt x="261" y="334"/>
                    <a:pt x="261" y="297"/>
                  </a:cubicBezTo>
                  <a:cubicBezTo>
                    <a:pt x="261" y="297"/>
                    <a:pt x="223" y="260"/>
                    <a:pt x="186" y="260"/>
                  </a:cubicBezTo>
                  <a:cubicBezTo>
                    <a:pt x="186" y="223"/>
                    <a:pt x="149" y="223"/>
                    <a:pt x="149" y="186"/>
                  </a:cubicBezTo>
                  <a:cubicBezTo>
                    <a:pt x="112" y="149"/>
                    <a:pt x="75" y="112"/>
                    <a:pt x="75" y="75"/>
                  </a:cubicBezTo>
                  <a:cubicBezTo>
                    <a:pt x="121" y="65"/>
                    <a:pt x="168" y="61"/>
                    <a:pt x="215" y="61"/>
                  </a:cubicBezTo>
                  <a:cubicBezTo>
                    <a:pt x="356" y="61"/>
                    <a:pt x="502" y="102"/>
                    <a:pt x="669" y="186"/>
                  </a:cubicBezTo>
                  <a:cubicBezTo>
                    <a:pt x="706" y="223"/>
                    <a:pt x="780" y="260"/>
                    <a:pt x="817" y="260"/>
                  </a:cubicBezTo>
                  <a:cubicBezTo>
                    <a:pt x="891" y="297"/>
                    <a:pt x="966" y="334"/>
                    <a:pt x="1040" y="371"/>
                  </a:cubicBezTo>
                  <a:cubicBezTo>
                    <a:pt x="1225" y="446"/>
                    <a:pt x="1671" y="594"/>
                    <a:pt x="1671" y="594"/>
                  </a:cubicBezTo>
                  <a:cubicBezTo>
                    <a:pt x="1968" y="705"/>
                    <a:pt x="2042" y="817"/>
                    <a:pt x="2116" y="1373"/>
                  </a:cubicBezTo>
                  <a:lnTo>
                    <a:pt x="2153" y="1373"/>
                  </a:lnTo>
                  <a:cubicBezTo>
                    <a:pt x="2153" y="1373"/>
                    <a:pt x="2190" y="1373"/>
                    <a:pt x="2190" y="1336"/>
                  </a:cubicBezTo>
                  <a:cubicBezTo>
                    <a:pt x="2079" y="817"/>
                    <a:pt x="2005" y="668"/>
                    <a:pt x="1708" y="557"/>
                  </a:cubicBezTo>
                  <a:cubicBezTo>
                    <a:pt x="1708" y="557"/>
                    <a:pt x="1263" y="409"/>
                    <a:pt x="1040" y="334"/>
                  </a:cubicBezTo>
                  <a:cubicBezTo>
                    <a:pt x="1003" y="297"/>
                    <a:pt x="929" y="260"/>
                    <a:pt x="817" y="223"/>
                  </a:cubicBezTo>
                  <a:cubicBezTo>
                    <a:pt x="817" y="223"/>
                    <a:pt x="706" y="186"/>
                    <a:pt x="706" y="149"/>
                  </a:cubicBezTo>
                  <a:cubicBezTo>
                    <a:pt x="446" y="37"/>
                    <a:pt x="261" y="0"/>
                    <a:pt x="38" y="0"/>
                  </a:cubicBezTo>
                  <a:close/>
                </a:path>
              </a:pathLst>
            </a:custGeom>
            <a:solidFill>
              <a:srgbClr val="6B9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5"/>
            <p:cNvSpPr/>
            <p:nvPr/>
          </p:nvSpPr>
          <p:spPr>
            <a:xfrm>
              <a:off x="-1109078" y="38038"/>
              <a:ext cx="147449" cy="95899"/>
            </a:xfrm>
            <a:custGeom>
              <a:avLst/>
              <a:gdLst/>
              <a:ahLst/>
              <a:cxnLst/>
              <a:rect l="l" t="t" r="r" b="b"/>
              <a:pathLst>
                <a:path w="2191" h="1425" extrusionOk="0">
                  <a:moveTo>
                    <a:pt x="186" y="1"/>
                  </a:moveTo>
                  <a:cubicBezTo>
                    <a:pt x="139" y="1"/>
                    <a:pt x="91" y="6"/>
                    <a:pt x="38" y="14"/>
                  </a:cubicBezTo>
                  <a:lnTo>
                    <a:pt x="1" y="14"/>
                  </a:lnTo>
                  <a:cubicBezTo>
                    <a:pt x="1" y="51"/>
                    <a:pt x="1" y="51"/>
                    <a:pt x="1" y="51"/>
                  </a:cubicBezTo>
                  <a:cubicBezTo>
                    <a:pt x="1" y="163"/>
                    <a:pt x="38" y="200"/>
                    <a:pt x="112" y="274"/>
                  </a:cubicBezTo>
                  <a:cubicBezTo>
                    <a:pt x="112" y="274"/>
                    <a:pt x="149" y="311"/>
                    <a:pt x="149" y="311"/>
                  </a:cubicBezTo>
                  <a:cubicBezTo>
                    <a:pt x="149" y="311"/>
                    <a:pt x="186" y="348"/>
                    <a:pt x="186" y="348"/>
                  </a:cubicBezTo>
                  <a:cubicBezTo>
                    <a:pt x="223" y="385"/>
                    <a:pt x="223" y="385"/>
                    <a:pt x="223" y="385"/>
                  </a:cubicBezTo>
                  <a:lnTo>
                    <a:pt x="298" y="385"/>
                  </a:lnTo>
                  <a:cubicBezTo>
                    <a:pt x="298" y="348"/>
                    <a:pt x="298" y="311"/>
                    <a:pt x="298" y="311"/>
                  </a:cubicBezTo>
                  <a:cubicBezTo>
                    <a:pt x="261" y="311"/>
                    <a:pt x="223" y="274"/>
                    <a:pt x="223" y="237"/>
                  </a:cubicBezTo>
                  <a:cubicBezTo>
                    <a:pt x="186" y="237"/>
                    <a:pt x="186" y="200"/>
                    <a:pt x="186" y="200"/>
                  </a:cubicBezTo>
                  <a:cubicBezTo>
                    <a:pt x="149" y="163"/>
                    <a:pt x="112" y="126"/>
                    <a:pt x="112" y="89"/>
                  </a:cubicBezTo>
                  <a:cubicBezTo>
                    <a:pt x="261" y="89"/>
                    <a:pt x="446" y="126"/>
                    <a:pt x="669" y="237"/>
                  </a:cubicBezTo>
                  <a:cubicBezTo>
                    <a:pt x="669" y="237"/>
                    <a:pt x="780" y="274"/>
                    <a:pt x="780" y="311"/>
                  </a:cubicBezTo>
                  <a:cubicBezTo>
                    <a:pt x="891" y="348"/>
                    <a:pt x="966" y="385"/>
                    <a:pt x="1040" y="423"/>
                  </a:cubicBezTo>
                  <a:cubicBezTo>
                    <a:pt x="1188" y="460"/>
                    <a:pt x="1559" y="608"/>
                    <a:pt x="1671" y="645"/>
                  </a:cubicBezTo>
                  <a:cubicBezTo>
                    <a:pt x="1931" y="719"/>
                    <a:pt x="2005" y="868"/>
                    <a:pt x="2116" y="1387"/>
                  </a:cubicBezTo>
                  <a:cubicBezTo>
                    <a:pt x="2116" y="1387"/>
                    <a:pt x="2116" y="1425"/>
                    <a:pt x="2153" y="1425"/>
                  </a:cubicBezTo>
                  <a:cubicBezTo>
                    <a:pt x="2190" y="1425"/>
                    <a:pt x="2190" y="1425"/>
                    <a:pt x="2190" y="1387"/>
                  </a:cubicBezTo>
                  <a:cubicBezTo>
                    <a:pt x="2190" y="1387"/>
                    <a:pt x="2190" y="1387"/>
                    <a:pt x="2190" y="1350"/>
                  </a:cubicBezTo>
                  <a:cubicBezTo>
                    <a:pt x="2116" y="794"/>
                    <a:pt x="2005" y="645"/>
                    <a:pt x="1708" y="534"/>
                  </a:cubicBezTo>
                  <a:cubicBezTo>
                    <a:pt x="1411" y="423"/>
                    <a:pt x="1188" y="348"/>
                    <a:pt x="1077" y="311"/>
                  </a:cubicBezTo>
                  <a:cubicBezTo>
                    <a:pt x="1003" y="274"/>
                    <a:pt x="929" y="274"/>
                    <a:pt x="854" y="200"/>
                  </a:cubicBezTo>
                  <a:lnTo>
                    <a:pt x="706" y="163"/>
                  </a:lnTo>
                  <a:cubicBezTo>
                    <a:pt x="479" y="49"/>
                    <a:pt x="339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5"/>
            <p:cNvSpPr/>
            <p:nvPr/>
          </p:nvSpPr>
          <p:spPr>
            <a:xfrm>
              <a:off x="-1021657" y="223782"/>
              <a:ext cx="139912" cy="73623"/>
            </a:xfrm>
            <a:custGeom>
              <a:avLst/>
              <a:gdLst/>
              <a:ahLst/>
              <a:cxnLst/>
              <a:rect l="l" t="t" r="r" b="b"/>
              <a:pathLst>
                <a:path w="2079" h="1094" extrusionOk="0">
                  <a:moveTo>
                    <a:pt x="1" y="1"/>
                  </a:moveTo>
                  <a:cubicBezTo>
                    <a:pt x="1" y="1"/>
                    <a:pt x="1" y="1"/>
                    <a:pt x="1" y="38"/>
                  </a:cubicBezTo>
                  <a:lnTo>
                    <a:pt x="38" y="38"/>
                  </a:lnTo>
                  <a:cubicBezTo>
                    <a:pt x="75" y="75"/>
                    <a:pt x="112" y="112"/>
                    <a:pt x="149" y="149"/>
                  </a:cubicBezTo>
                  <a:cubicBezTo>
                    <a:pt x="223" y="223"/>
                    <a:pt x="335" y="297"/>
                    <a:pt x="446" y="409"/>
                  </a:cubicBezTo>
                  <a:cubicBezTo>
                    <a:pt x="594" y="520"/>
                    <a:pt x="743" y="594"/>
                    <a:pt x="891" y="669"/>
                  </a:cubicBezTo>
                  <a:cubicBezTo>
                    <a:pt x="1003" y="706"/>
                    <a:pt x="1114" y="743"/>
                    <a:pt x="1262" y="817"/>
                  </a:cubicBezTo>
                  <a:lnTo>
                    <a:pt x="1337" y="817"/>
                  </a:lnTo>
                  <a:cubicBezTo>
                    <a:pt x="1485" y="891"/>
                    <a:pt x="1671" y="965"/>
                    <a:pt x="1819" y="1003"/>
                  </a:cubicBezTo>
                  <a:cubicBezTo>
                    <a:pt x="1893" y="1040"/>
                    <a:pt x="2042" y="1077"/>
                    <a:pt x="2042" y="1077"/>
                  </a:cubicBezTo>
                  <a:cubicBezTo>
                    <a:pt x="2054" y="1089"/>
                    <a:pt x="2062" y="1093"/>
                    <a:pt x="2068" y="1093"/>
                  </a:cubicBezTo>
                  <a:cubicBezTo>
                    <a:pt x="2079" y="1093"/>
                    <a:pt x="2079" y="1077"/>
                    <a:pt x="2079" y="1077"/>
                  </a:cubicBezTo>
                  <a:cubicBezTo>
                    <a:pt x="2079" y="1077"/>
                    <a:pt x="2079" y="1040"/>
                    <a:pt x="2079" y="1040"/>
                  </a:cubicBezTo>
                  <a:cubicBezTo>
                    <a:pt x="2079" y="1040"/>
                    <a:pt x="1893" y="1003"/>
                    <a:pt x="1856" y="965"/>
                  </a:cubicBezTo>
                  <a:cubicBezTo>
                    <a:pt x="1671" y="891"/>
                    <a:pt x="1485" y="854"/>
                    <a:pt x="1337" y="780"/>
                  </a:cubicBezTo>
                  <a:cubicBezTo>
                    <a:pt x="1300" y="780"/>
                    <a:pt x="1300" y="780"/>
                    <a:pt x="1262" y="743"/>
                  </a:cubicBezTo>
                  <a:cubicBezTo>
                    <a:pt x="1114" y="706"/>
                    <a:pt x="1003" y="669"/>
                    <a:pt x="891" y="631"/>
                  </a:cubicBezTo>
                  <a:cubicBezTo>
                    <a:pt x="780" y="557"/>
                    <a:pt x="632" y="483"/>
                    <a:pt x="483" y="372"/>
                  </a:cubicBezTo>
                  <a:cubicBezTo>
                    <a:pt x="372" y="260"/>
                    <a:pt x="260" y="186"/>
                    <a:pt x="149" y="112"/>
                  </a:cubicBezTo>
                  <a:cubicBezTo>
                    <a:pt x="149" y="75"/>
                    <a:pt x="112" y="38"/>
                    <a:pt x="75" y="38"/>
                  </a:cubicBezTo>
                  <a:cubicBezTo>
                    <a:pt x="75" y="1"/>
                    <a:pt x="38" y="1"/>
                    <a:pt x="38" y="1"/>
                  </a:cubicBezTo>
                  <a:close/>
                </a:path>
              </a:pathLst>
            </a:custGeom>
            <a:solidFill>
              <a:srgbClr val="6B9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5"/>
            <p:cNvSpPr/>
            <p:nvPr/>
          </p:nvSpPr>
          <p:spPr>
            <a:xfrm>
              <a:off x="-1024147" y="221292"/>
              <a:ext cx="144892" cy="77459"/>
            </a:xfrm>
            <a:custGeom>
              <a:avLst/>
              <a:gdLst/>
              <a:ahLst/>
              <a:cxnLst/>
              <a:rect l="l" t="t" r="r" b="b"/>
              <a:pathLst>
                <a:path w="2153" h="1151" extrusionOk="0">
                  <a:moveTo>
                    <a:pt x="38" y="0"/>
                  </a:moveTo>
                  <a:cubicBezTo>
                    <a:pt x="1" y="38"/>
                    <a:pt x="1" y="75"/>
                    <a:pt x="38" y="75"/>
                  </a:cubicBezTo>
                  <a:cubicBezTo>
                    <a:pt x="38" y="75"/>
                    <a:pt x="38" y="112"/>
                    <a:pt x="75" y="112"/>
                  </a:cubicBezTo>
                  <a:cubicBezTo>
                    <a:pt x="75" y="149"/>
                    <a:pt x="112" y="149"/>
                    <a:pt x="149" y="186"/>
                  </a:cubicBezTo>
                  <a:cubicBezTo>
                    <a:pt x="260" y="297"/>
                    <a:pt x="372" y="372"/>
                    <a:pt x="446" y="446"/>
                  </a:cubicBezTo>
                  <a:cubicBezTo>
                    <a:pt x="631" y="557"/>
                    <a:pt x="780" y="668"/>
                    <a:pt x="928" y="706"/>
                  </a:cubicBezTo>
                  <a:cubicBezTo>
                    <a:pt x="1003" y="743"/>
                    <a:pt x="1151" y="817"/>
                    <a:pt x="1299" y="854"/>
                  </a:cubicBezTo>
                  <a:lnTo>
                    <a:pt x="1337" y="891"/>
                  </a:lnTo>
                  <a:cubicBezTo>
                    <a:pt x="1522" y="928"/>
                    <a:pt x="1671" y="1002"/>
                    <a:pt x="1856" y="1077"/>
                  </a:cubicBezTo>
                  <a:cubicBezTo>
                    <a:pt x="1930" y="1077"/>
                    <a:pt x="2079" y="1151"/>
                    <a:pt x="2079" y="1151"/>
                  </a:cubicBezTo>
                  <a:lnTo>
                    <a:pt x="2116" y="1151"/>
                  </a:lnTo>
                  <a:cubicBezTo>
                    <a:pt x="2116" y="1151"/>
                    <a:pt x="2153" y="1151"/>
                    <a:pt x="2153" y="1114"/>
                  </a:cubicBezTo>
                  <a:cubicBezTo>
                    <a:pt x="2153" y="1114"/>
                    <a:pt x="2153" y="1077"/>
                    <a:pt x="2116" y="1077"/>
                  </a:cubicBezTo>
                  <a:lnTo>
                    <a:pt x="2079" y="1040"/>
                  </a:lnTo>
                  <a:cubicBezTo>
                    <a:pt x="2042" y="1040"/>
                    <a:pt x="1930" y="1002"/>
                    <a:pt x="1893" y="965"/>
                  </a:cubicBezTo>
                  <a:cubicBezTo>
                    <a:pt x="1708" y="928"/>
                    <a:pt x="1522" y="854"/>
                    <a:pt x="1374" y="780"/>
                  </a:cubicBezTo>
                  <a:lnTo>
                    <a:pt x="1299" y="780"/>
                  </a:lnTo>
                  <a:cubicBezTo>
                    <a:pt x="1151" y="706"/>
                    <a:pt x="1040" y="668"/>
                    <a:pt x="965" y="631"/>
                  </a:cubicBezTo>
                  <a:cubicBezTo>
                    <a:pt x="817" y="557"/>
                    <a:pt x="669" y="483"/>
                    <a:pt x="520" y="372"/>
                  </a:cubicBezTo>
                  <a:cubicBezTo>
                    <a:pt x="409" y="297"/>
                    <a:pt x="297" y="223"/>
                    <a:pt x="223" y="112"/>
                  </a:cubicBezTo>
                  <a:cubicBezTo>
                    <a:pt x="186" y="75"/>
                    <a:pt x="149" y="75"/>
                    <a:pt x="149" y="3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5"/>
            <p:cNvSpPr/>
            <p:nvPr/>
          </p:nvSpPr>
          <p:spPr>
            <a:xfrm>
              <a:off x="-796879" y="378636"/>
              <a:ext cx="267306" cy="342208"/>
            </a:xfrm>
            <a:custGeom>
              <a:avLst/>
              <a:gdLst/>
              <a:ahLst/>
              <a:cxnLst/>
              <a:rect l="l" t="t" r="r" b="b"/>
              <a:pathLst>
                <a:path w="3972" h="5085" extrusionOk="0">
                  <a:moveTo>
                    <a:pt x="149" y="0"/>
                  </a:moveTo>
                  <a:cubicBezTo>
                    <a:pt x="149" y="0"/>
                    <a:pt x="1" y="223"/>
                    <a:pt x="112" y="483"/>
                  </a:cubicBezTo>
                  <a:cubicBezTo>
                    <a:pt x="223" y="741"/>
                    <a:pt x="3130" y="5085"/>
                    <a:pt x="3265" y="5085"/>
                  </a:cubicBezTo>
                  <a:cubicBezTo>
                    <a:pt x="3265" y="5085"/>
                    <a:pt x="3266" y="5085"/>
                    <a:pt x="3266" y="5084"/>
                  </a:cubicBezTo>
                  <a:cubicBezTo>
                    <a:pt x="3378" y="5047"/>
                    <a:pt x="3971" y="4491"/>
                    <a:pt x="3971" y="4194"/>
                  </a:cubicBezTo>
                  <a:cubicBezTo>
                    <a:pt x="3934" y="3897"/>
                    <a:pt x="2116" y="1745"/>
                    <a:pt x="1448" y="1114"/>
                  </a:cubicBezTo>
                  <a:cubicBezTo>
                    <a:pt x="817" y="483"/>
                    <a:pt x="149" y="0"/>
                    <a:pt x="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5"/>
            <p:cNvSpPr/>
            <p:nvPr/>
          </p:nvSpPr>
          <p:spPr>
            <a:xfrm>
              <a:off x="-811887" y="371166"/>
              <a:ext cx="314750" cy="423032"/>
            </a:xfrm>
            <a:custGeom>
              <a:avLst/>
              <a:gdLst/>
              <a:ahLst/>
              <a:cxnLst/>
              <a:rect l="l" t="t" r="r" b="b"/>
              <a:pathLst>
                <a:path w="4677" h="6286" extrusionOk="0">
                  <a:moveTo>
                    <a:pt x="298" y="0"/>
                  </a:moveTo>
                  <a:cubicBezTo>
                    <a:pt x="261" y="0"/>
                    <a:pt x="261" y="0"/>
                    <a:pt x="224" y="37"/>
                  </a:cubicBezTo>
                  <a:cubicBezTo>
                    <a:pt x="224" y="37"/>
                    <a:pt x="1" y="111"/>
                    <a:pt x="335" y="891"/>
                  </a:cubicBezTo>
                  <a:cubicBezTo>
                    <a:pt x="632" y="1670"/>
                    <a:pt x="1931" y="3711"/>
                    <a:pt x="2265" y="4453"/>
                  </a:cubicBezTo>
                  <a:cubicBezTo>
                    <a:pt x="2710" y="5529"/>
                    <a:pt x="3007" y="6235"/>
                    <a:pt x="3007" y="6235"/>
                  </a:cubicBezTo>
                  <a:cubicBezTo>
                    <a:pt x="3007" y="6235"/>
                    <a:pt x="3192" y="6286"/>
                    <a:pt x="3416" y="6286"/>
                  </a:cubicBezTo>
                  <a:cubicBezTo>
                    <a:pt x="3618" y="6286"/>
                    <a:pt x="3851" y="6244"/>
                    <a:pt x="4009" y="6086"/>
                  </a:cubicBezTo>
                  <a:cubicBezTo>
                    <a:pt x="4343" y="5715"/>
                    <a:pt x="4677" y="5010"/>
                    <a:pt x="4046" y="4156"/>
                  </a:cubicBezTo>
                  <a:cubicBezTo>
                    <a:pt x="3935" y="4045"/>
                    <a:pt x="3823" y="3897"/>
                    <a:pt x="3638" y="3711"/>
                  </a:cubicBezTo>
                  <a:cubicBezTo>
                    <a:pt x="3601" y="4045"/>
                    <a:pt x="3341" y="4342"/>
                    <a:pt x="3341" y="4342"/>
                  </a:cubicBezTo>
                  <a:cubicBezTo>
                    <a:pt x="3341" y="4342"/>
                    <a:pt x="3415" y="4231"/>
                    <a:pt x="3526" y="3934"/>
                  </a:cubicBezTo>
                  <a:cubicBezTo>
                    <a:pt x="3564" y="3822"/>
                    <a:pt x="3601" y="3711"/>
                    <a:pt x="3601" y="3637"/>
                  </a:cubicBezTo>
                  <a:cubicBezTo>
                    <a:pt x="3155" y="3154"/>
                    <a:pt x="2562" y="2524"/>
                    <a:pt x="1671" y="1596"/>
                  </a:cubicBezTo>
                  <a:cubicBezTo>
                    <a:pt x="1188" y="1076"/>
                    <a:pt x="817" y="557"/>
                    <a:pt x="595" y="260"/>
                  </a:cubicBezTo>
                  <a:cubicBezTo>
                    <a:pt x="558" y="260"/>
                    <a:pt x="558" y="297"/>
                    <a:pt x="558" y="297"/>
                  </a:cubicBezTo>
                  <a:cubicBezTo>
                    <a:pt x="446" y="408"/>
                    <a:pt x="446" y="742"/>
                    <a:pt x="446" y="742"/>
                  </a:cubicBezTo>
                  <a:cubicBezTo>
                    <a:pt x="446" y="742"/>
                    <a:pt x="372" y="557"/>
                    <a:pt x="409" y="371"/>
                  </a:cubicBezTo>
                  <a:cubicBezTo>
                    <a:pt x="409" y="297"/>
                    <a:pt x="446" y="223"/>
                    <a:pt x="483" y="148"/>
                  </a:cubicBezTo>
                  <a:cubicBezTo>
                    <a:pt x="409" y="74"/>
                    <a:pt x="335" y="0"/>
                    <a:pt x="2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5"/>
            <p:cNvSpPr/>
            <p:nvPr/>
          </p:nvSpPr>
          <p:spPr>
            <a:xfrm>
              <a:off x="-612077" y="618354"/>
              <a:ext cx="100004" cy="176791"/>
            </a:xfrm>
            <a:custGeom>
              <a:avLst/>
              <a:gdLst/>
              <a:ahLst/>
              <a:cxnLst/>
              <a:rect l="l" t="t" r="r" b="b"/>
              <a:pathLst>
                <a:path w="1486" h="2627" extrusionOk="0">
                  <a:moveTo>
                    <a:pt x="372" y="669"/>
                  </a:moveTo>
                  <a:cubicBezTo>
                    <a:pt x="335" y="669"/>
                    <a:pt x="335" y="669"/>
                    <a:pt x="372" y="706"/>
                  </a:cubicBezTo>
                  <a:cubicBezTo>
                    <a:pt x="372" y="706"/>
                    <a:pt x="372" y="706"/>
                    <a:pt x="372" y="669"/>
                  </a:cubicBezTo>
                  <a:close/>
                  <a:moveTo>
                    <a:pt x="669" y="1"/>
                  </a:moveTo>
                  <a:cubicBezTo>
                    <a:pt x="669" y="1"/>
                    <a:pt x="669" y="38"/>
                    <a:pt x="669" y="38"/>
                  </a:cubicBezTo>
                  <a:cubicBezTo>
                    <a:pt x="632" y="149"/>
                    <a:pt x="595" y="298"/>
                    <a:pt x="520" y="409"/>
                  </a:cubicBezTo>
                  <a:cubicBezTo>
                    <a:pt x="483" y="483"/>
                    <a:pt x="446" y="558"/>
                    <a:pt x="409" y="595"/>
                  </a:cubicBezTo>
                  <a:cubicBezTo>
                    <a:pt x="409" y="632"/>
                    <a:pt x="372" y="632"/>
                    <a:pt x="372" y="632"/>
                  </a:cubicBezTo>
                  <a:cubicBezTo>
                    <a:pt x="372" y="669"/>
                    <a:pt x="372" y="669"/>
                    <a:pt x="372" y="669"/>
                  </a:cubicBezTo>
                  <a:lnTo>
                    <a:pt x="409" y="669"/>
                  </a:lnTo>
                  <a:cubicBezTo>
                    <a:pt x="409" y="669"/>
                    <a:pt x="409" y="632"/>
                    <a:pt x="446" y="632"/>
                  </a:cubicBezTo>
                  <a:cubicBezTo>
                    <a:pt x="483" y="558"/>
                    <a:pt x="520" y="520"/>
                    <a:pt x="557" y="446"/>
                  </a:cubicBezTo>
                  <a:cubicBezTo>
                    <a:pt x="632" y="298"/>
                    <a:pt x="669" y="187"/>
                    <a:pt x="706" y="75"/>
                  </a:cubicBezTo>
                  <a:cubicBezTo>
                    <a:pt x="854" y="261"/>
                    <a:pt x="966" y="409"/>
                    <a:pt x="1040" y="520"/>
                  </a:cubicBezTo>
                  <a:cubicBezTo>
                    <a:pt x="1337" y="892"/>
                    <a:pt x="1448" y="1263"/>
                    <a:pt x="1411" y="1634"/>
                  </a:cubicBezTo>
                  <a:cubicBezTo>
                    <a:pt x="1374" y="1931"/>
                    <a:pt x="1225" y="2190"/>
                    <a:pt x="1040" y="2376"/>
                  </a:cubicBezTo>
                  <a:cubicBezTo>
                    <a:pt x="929" y="2487"/>
                    <a:pt x="780" y="2562"/>
                    <a:pt x="632" y="2599"/>
                  </a:cubicBezTo>
                  <a:cubicBezTo>
                    <a:pt x="780" y="2599"/>
                    <a:pt x="929" y="2524"/>
                    <a:pt x="1040" y="2413"/>
                  </a:cubicBezTo>
                  <a:cubicBezTo>
                    <a:pt x="1263" y="2190"/>
                    <a:pt x="1374" y="1931"/>
                    <a:pt x="1448" y="1634"/>
                  </a:cubicBezTo>
                  <a:cubicBezTo>
                    <a:pt x="1485" y="1263"/>
                    <a:pt x="1374" y="892"/>
                    <a:pt x="1077" y="483"/>
                  </a:cubicBezTo>
                  <a:cubicBezTo>
                    <a:pt x="1003" y="372"/>
                    <a:pt x="854" y="224"/>
                    <a:pt x="706" y="38"/>
                  </a:cubicBezTo>
                  <a:cubicBezTo>
                    <a:pt x="706" y="1"/>
                    <a:pt x="669" y="1"/>
                    <a:pt x="669" y="1"/>
                  </a:cubicBezTo>
                  <a:close/>
                  <a:moveTo>
                    <a:pt x="1" y="2562"/>
                  </a:moveTo>
                  <a:cubicBezTo>
                    <a:pt x="1" y="2599"/>
                    <a:pt x="1" y="2599"/>
                    <a:pt x="38" y="2599"/>
                  </a:cubicBezTo>
                  <a:lnTo>
                    <a:pt x="112" y="2599"/>
                  </a:lnTo>
                  <a:cubicBezTo>
                    <a:pt x="205" y="2617"/>
                    <a:pt x="288" y="2627"/>
                    <a:pt x="372" y="2627"/>
                  </a:cubicBezTo>
                  <a:cubicBezTo>
                    <a:pt x="455" y="2627"/>
                    <a:pt x="539" y="2617"/>
                    <a:pt x="632" y="2599"/>
                  </a:cubicBezTo>
                  <a:lnTo>
                    <a:pt x="149" y="2599"/>
                  </a:lnTo>
                  <a:cubicBezTo>
                    <a:pt x="112" y="2562"/>
                    <a:pt x="75" y="2562"/>
                    <a:pt x="75" y="25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5"/>
            <p:cNvSpPr/>
            <p:nvPr/>
          </p:nvSpPr>
          <p:spPr>
            <a:xfrm>
              <a:off x="-804349" y="371166"/>
              <a:ext cx="289783" cy="1004011"/>
            </a:xfrm>
            <a:custGeom>
              <a:avLst/>
              <a:gdLst/>
              <a:ahLst/>
              <a:cxnLst/>
              <a:rect l="l" t="t" r="r" b="b"/>
              <a:pathLst>
                <a:path w="4306" h="14919" extrusionOk="0">
                  <a:moveTo>
                    <a:pt x="112" y="0"/>
                  </a:moveTo>
                  <a:cubicBezTo>
                    <a:pt x="112" y="0"/>
                    <a:pt x="75" y="37"/>
                    <a:pt x="75" y="37"/>
                  </a:cubicBezTo>
                  <a:cubicBezTo>
                    <a:pt x="75" y="37"/>
                    <a:pt x="75" y="74"/>
                    <a:pt x="75" y="111"/>
                  </a:cubicBezTo>
                  <a:cubicBezTo>
                    <a:pt x="0" y="297"/>
                    <a:pt x="0" y="557"/>
                    <a:pt x="149" y="854"/>
                  </a:cubicBezTo>
                  <a:cubicBezTo>
                    <a:pt x="297" y="1150"/>
                    <a:pt x="446" y="1447"/>
                    <a:pt x="817" y="2041"/>
                  </a:cubicBezTo>
                  <a:cubicBezTo>
                    <a:pt x="1299" y="2895"/>
                    <a:pt x="1410" y="3117"/>
                    <a:pt x="1670" y="3600"/>
                  </a:cubicBezTo>
                  <a:cubicBezTo>
                    <a:pt x="1819" y="3860"/>
                    <a:pt x="1967" y="4156"/>
                    <a:pt x="2078" y="4416"/>
                  </a:cubicBezTo>
                  <a:cubicBezTo>
                    <a:pt x="2598" y="5492"/>
                    <a:pt x="3043" y="6717"/>
                    <a:pt x="3266" y="7645"/>
                  </a:cubicBezTo>
                  <a:cubicBezTo>
                    <a:pt x="3637" y="9278"/>
                    <a:pt x="3860" y="10651"/>
                    <a:pt x="3971" y="12024"/>
                  </a:cubicBezTo>
                  <a:cubicBezTo>
                    <a:pt x="4008" y="12989"/>
                    <a:pt x="4045" y="13953"/>
                    <a:pt x="4008" y="14584"/>
                  </a:cubicBezTo>
                  <a:cubicBezTo>
                    <a:pt x="4008" y="14659"/>
                    <a:pt x="3971" y="14733"/>
                    <a:pt x="3971" y="14807"/>
                  </a:cubicBezTo>
                  <a:cubicBezTo>
                    <a:pt x="3971" y="14807"/>
                    <a:pt x="3971" y="14881"/>
                    <a:pt x="3971" y="14881"/>
                  </a:cubicBezTo>
                  <a:lnTo>
                    <a:pt x="4008" y="14881"/>
                  </a:lnTo>
                  <a:lnTo>
                    <a:pt x="4305" y="14918"/>
                  </a:lnTo>
                  <a:cubicBezTo>
                    <a:pt x="4305" y="14918"/>
                    <a:pt x="4194" y="12172"/>
                    <a:pt x="4082" y="11244"/>
                  </a:cubicBezTo>
                  <a:cubicBezTo>
                    <a:pt x="3862" y="9624"/>
                    <a:pt x="3275" y="7310"/>
                    <a:pt x="3266" y="7310"/>
                  </a:cubicBezTo>
                  <a:cubicBezTo>
                    <a:pt x="3266" y="7310"/>
                    <a:pt x="3266" y="7310"/>
                    <a:pt x="3266" y="7311"/>
                  </a:cubicBezTo>
                  <a:cubicBezTo>
                    <a:pt x="3006" y="6420"/>
                    <a:pt x="2598" y="5381"/>
                    <a:pt x="2116" y="4379"/>
                  </a:cubicBezTo>
                  <a:cubicBezTo>
                    <a:pt x="2004" y="4119"/>
                    <a:pt x="1856" y="3860"/>
                    <a:pt x="1707" y="3563"/>
                  </a:cubicBezTo>
                  <a:cubicBezTo>
                    <a:pt x="1485" y="3117"/>
                    <a:pt x="1336" y="2858"/>
                    <a:pt x="854" y="2041"/>
                  </a:cubicBezTo>
                  <a:cubicBezTo>
                    <a:pt x="520" y="1410"/>
                    <a:pt x="334" y="1113"/>
                    <a:pt x="223" y="854"/>
                  </a:cubicBezTo>
                  <a:cubicBezTo>
                    <a:pt x="75" y="557"/>
                    <a:pt x="37" y="297"/>
                    <a:pt x="112" y="111"/>
                  </a:cubicBezTo>
                  <a:cubicBezTo>
                    <a:pt x="112" y="111"/>
                    <a:pt x="112" y="74"/>
                    <a:pt x="112" y="74"/>
                  </a:cubicBezTo>
                  <a:cubicBezTo>
                    <a:pt x="112" y="74"/>
                    <a:pt x="149" y="37"/>
                    <a:pt x="149" y="37"/>
                  </a:cubicBezTo>
                  <a:cubicBezTo>
                    <a:pt x="149" y="37"/>
                    <a:pt x="149" y="37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5"/>
            <p:cNvSpPr/>
            <p:nvPr/>
          </p:nvSpPr>
          <p:spPr>
            <a:xfrm>
              <a:off x="-791899" y="371166"/>
              <a:ext cx="12585" cy="10027"/>
            </a:xfrm>
            <a:custGeom>
              <a:avLst/>
              <a:gdLst/>
              <a:ahLst/>
              <a:cxnLst/>
              <a:rect l="l" t="t" r="r" b="b"/>
              <a:pathLst>
                <a:path w="187" h="149" extrusionOk="0">
                  <a:moveTo>
                    <a:pt x="1" y="0"/>
                  </a:moveTo>
                  <a:cubicBezTo>
                    <a:pt x="38" y="37"/>
                    <a:pt x="75" y="74"/>
                    <a:pt x="149" y="148"/>
                  </a:cubicBezTo>
                  <a:lnTo>
                    <a:pt x="186" y="148"/>
                  </a:lnTo>
                  <a:cubicBezTo>
                    <a:pt x="112" y="37"/>
                    <a:pt x="38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5"/>
            <p:cNvSpPr/>
            <p:nvPr/>
          </p:nvSpPr>
          <p:spPr>
            <a:xfrm>
              <a:off x="-781871" y="388597"/>
              <a:ext cx="212324" cy="227331"/>
            </a:xfrm>
            <a:custGeom>
              <a:avLst/>
              <a:gdLst/>
              <a:ahLst/>
              <a:cxnLst/>
              <a:rect l="l" t="t" r="r" b="b"/>
              <a:pathLst>
                <a:path w="3155" h="3378" extrusionOk="0">
                  <a:moveTo>
                    <a:pt x="112" y="38"/>
                  </a:moveTo>
                  <a:lnTo>
                    <a:pt x="112" y="38"/>
                  </a:lnTo>
                  <a:cubicBezTo>
                    <a:pt x="75" y="75"/>
                    <a:pt x="37" y="149"/>
                    <a:pt x="0" y="223"/>
                  </a:cubicBezTo>
                  <a:cubicBezTo>
                    <a:pt x="0" y="298"/>
                    <a:pt x="0" y="335"/>
                    <a:pt x="0" y="409"/>
                  </a:cubicBezTo>
                  <a:cubicBezTo>
                    <a:pt x="0" y="409"/>
                    <a:pt x="0" y="446"/>
                    <a:pt x="0" y="446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483"/>
                    <a:pt x="0" y="520"/>
                    <a:pt x="0" y="520"/>
                  </a:cubicBezTo>
                  <a:cubicBezTo>
                    <a:pt x="0" y="520"/>
                    <a:pt x="37" y="483"/>
                    <a:pt x="37" y="483"/>
                  </a:cubicBezTo>
                  <a:lnTo>
                    <a:pt x="37" y="446"/>
                  </a:lnTo>
                  <a:cubicBezTo>
                    <a:pt x="37" y="446"/>
                    <a:pt x="37" y="409"/>
                    <a:pt x="37" y="409"/>
                  </a:cubicBezTo>
                  <a:cubicBezTo>
                    <a:pt x="37" y="335"/>
                    <a:pt x="37" y="298"/>
                    <a:pt x="37" y="223"/>
                  </a:cubicBezTo>
                  <a:cubicBezTo>
                    <a:pt x="75" y="149"/>
                    <a:pt x="112" y="75"/>
                    <a:pt x="112" y="38"/>
                  </a:cubicBezTo>
                  <a:close/>
                  <a:moveTo>
                    <a:pt x="112" y="1"/>
                  </a:moveTo>
                  <a:cubicBezTo>
                    <a:pt x="112" y="1"/>
                    <a:pt x="112" y="1"/>
                    <a:pt x="112" y="38"/>
                  </a:cubicBezTo>
                  <a:lnTo>
                    <a:pt x="149" y="38"/>
                  </a:lnTo>
                  <a:cubicBezTo>
                    <a:pt x="186" y="75"/>
                    <a:pt x="223" y="149"/>
                    <a:pt x="297" y="261"/>
                  </a:cubicBezTo>
                  <a:cubicBezTo>
                    <a:pt x="334" y="298"/>
                    <a:pt x="520" y="483"/>
                    <a:pt x="557" y="557"/>
                  </a:cubicBezTo>
                  <a:cubicBezTo>
                    <a:pt x="742" y="817"/>
                    <a:pt x="928" y="1003"/>
                    <a:pt x="1114" y="1225"/>
                  </a:cubicBezTo>
                  <a:cubicBezTo>
                    <a:pt x="1151" y="1263"/>
                    <a:pt x="1188" y="1300"/>
                    <a:pt x="1225" y="1337"/>
                  </a:cubicBezTo>
                  <a:cubicBezTo>
                    <a:pt x="2746" y="2970"/>
                    <a:pt x="2784" y="3007"/>
                    <a:pt x="3118" y="3378"/>
                  </a:cubicBezTo>
                  <a:lnTo>
                    <a:pt x="3155" y="3378"/>
                  </a:lnTo>
                  <a:cubicBezTo>
                    <a:pt x="2821" y="2970"/>
                    <a:pt x="2784" y="2970"/>
                    <a:pt x="1225" y="1300"/>
                  </a:cubicBezTo>
                  <a:cubicBezTo>
                    <a:pt x="1188" y="1263"/>
                    <a:pt x="1188" y="1225"/>
                    <a:pt x="1151" y="1188"/>
                  </a:cubicBezTo>
                  <a:cubicBezTo>
                    <a:pt x="965" y="1003"/>
                    <a:pt x="780" y="780"/>
                    <a:pt x="557" y="520"/>
                  </a:cubicBezTo>
                  <a:cubicBezTo>
                    <a:pt x="520" y="483"/>
                    <a:pt x="371" y="261"/>
                    <a:pt x="334" y="223"/>
                  </a:cubicBezTo>
                  <a:cubicBezTo>
                    <a:pt x="260" y="112"/>
                    <a:pt x="186" y="38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5"/>
            <p:cNvSpPr/>
            <p:nvPr/>
          </p:nvSpPr>
          <p:spPr>
            <a:xfrm>
              <a:off x="-619547" y="675827"/>
              <a:ext cx="84997" cy="65009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225" y="0"/>
                  </a:moveTo>
                  <a:cubicBezTo>
                    <a:pt x="1188" y="0"/>
                    <a:pt x="1188" y="0"/>
                    <a:pt x="1188" y="38"/>
                  </a:cubicBezTo>
                  <a:cubicBezTo>
                    <a:pt x="1188" y="38"/>
                    <a:pt x="1188" y="297"/>
                    <a:pt x="891" y="594"/>
                  </a:cubicBezTo>
                  <a:cubicBezTo>
                    <a:pt x="557" y="891"/>
                    <a:pt x="38" y="891"/>
                    <a:pt x="38" y="891"/>
                  </a:cubicBezTo>
                  <a:cubicBezTo>
                    <a:pt x="38" y="891"/>
                    <a:pt x="0" y="891"/>
                    <a:pt x="0" y="928"/>
                  </a:cubicBezTo>
                  <a:cubicBezTo>
                    <a:pt x="0" y="928"/>
                    <a:pt x="38" y="965"/>
                    <a:pt x="38" y="965"/>
                  </a:cubicBezTo>
                  <a:lnTo>
                    <a:pt x="75" y="965"/>
                  </a:lnTo>
                  <a:cubicBezTo>
                    <a:pt x="149" y="965"/>
                    <a:pt x="631" y="928"/>
                    <a:pt x="928" y="631"/>
                  </a:cubicBezTo>
                  <a:cubicBezTo>
                    <a:pt x="1262" y="334"/>
                    <a:pt x="1262" y="38"/>
                    <a:pt x="1262" y="38"/>
                  </a:cubicBezTo>
                  <a:cubicBezTo>
                    <a:pt x="1262" y="0"/>
                    <a:pt x="1225" y="0"/>
                    <a:pt x="1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5"/>
            <p:cNvSpPr/>
            <p:nvPr/>
          </p:nvSpPr>
          <p:spPr>
            <a:xfrm>
              <a:off x="-532126" y="703285"/>
              <a:ext cx="7537" cy="17565"/>
            </a:xfrm>
            <a:custGeom>
              <a:avLst/>
              <a:gdLst/>
              <a:ahLst/>
              <a:cxnLst/>
              <a:rect l="l" t="t" r="r" b="b"/>
              <a:pathLst>
                <a:path w="112" h="261" extrusionOk="0">
                  <a:moveTo>
                    <a:pt x="75" y="1"/>
                  </a:moveTo>
                  <a:cubicBezTo>
                    <a:pt x="37" y="1"/>
                    <a:pt x="37" y="1"/>
                    <a:pt x="37" y="38"/>
                  </a:cubicBezTo>
                  <a:cubicBezTo>
                    <a:pt x="37" y="38"/>
                    <a:pt x="37" y="112"/>
                    <a:pt x="0" y="223"/>
                  </a:cubicBezTo>
                  <a:cubicBezTo>
                    <a:pt x="0" y="223"/>
                    <a:pt x="0" y="260"/>
                    <a:pt x="0" y="260"/>
                  </a:cubicBezTo>
                  <a:lnTo>
                    <a:pt x="37" y="260"/>
                  </a:lnTo>
                  <a:cubicBezTo>
                    <a:pt x="37" y="260"/>
                    <a:pt x="37" y="260"/>
                    <a:pt x="37" y="223"/>
                  </a:cubicBezTo>
                  <a:cubicBezTo>
                    <a:pt x="112" y="112"/>
                    <a:pt x="112" y="38"/>
                    <a:pt x="112" y="38"/>
                  </a:cubicBezTo>
                  <a:cubicBezTo>
                    <a:pt x="112" y="1"/>
                    <a:pt x="75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5"/>
            <p:cNvSpPr/>
            <p:nvPr/>
          </p:nvSpPr>
          <p:spPr>
            <a:xfrm>
              <a:off x="-609587" y="730743"/>
              <a:ext cx="72547" cy="32572"/>
            </a:xfrm>
            <a:custGeom>
              <a:avLst/>
              <a:gdLst/>
              <a:ahLst/>
              <a:cxnLst/>
              <a:rect l="l" t="t" r="r" b="b"/>
              <a:pathLst>
                <a:path w="1078" h="484" extrusionOk="0">
                  <a:moveTo>
                    <a:pt x="1040" y="1"/>
                  </a:moveTo>
                  <a:cubicBezTo>
                    <a:pt x="1003" y="75"/>
                    <a:pt x="929" y="149"/>
                    <a:pt x="892" y="186"/>
                  </a:cubicBezTo>
                  <a:cubicBezTo>
                    <a:pt x="694" y="384"/>
                    <a:pt x="380" y="417"/>
                    <a:pt x="193" y="417"/>
                  </a:cubicBezTo>
                  <a:cubicBezTo>
                    <a:pt x="100" y="417"/>
                    <a:pt x="38" y="409"/>
                    <a:pt x="38" y="409"/>
                  </a:cubicBezTo>
                  <a:cubicBezTo>
                    <a:pt x="38" y="409"/>
                    <a:pt x="1" y="446"/>
                    <a:pt x="1" y="446"/>
                  </a:cubicBezTo>
                  <a:cubicBezTo>
                    <a:pt x="1" y="483"/>
                    <a:pt x="1" y="483"/>
                    <a:pt x="38" y="483"/>
                  </a:cubicBezTo>
                  <a:lnTo>
                    <a:pt x="149" y="483"/>
                  </a:lnTo>
                  <a:cubicBezTo>
                    <a:pt x="335" y="483"/>
                    <a:pt x="706" y="483"/>
                    <a:pt x="929" y="224"/>
                  </a:cubicBezTo>
                  <a:cubicBezTo>
                    <a:pt x="1003" y="186"/>
                    <a:pt x="1040" y="112"/>
                    <a:pt x="1077" y="38"/>
                  </a:cubicBezTo>
                  <a:cubicBezTo>
                    <a:pt x="1077" y="38"/>
                    <a:pt x="1077" y="1"/>
                    <a:pt x="1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5"/>
            <p:cNvSpPr/>
            <p:nvPr/>
          </p:nvSpPr>
          <p:spPr>
            <a:xfrm>
              <a:off x="-1251415" y="276208"/>
              <a:ext cx="554531" cy="419936"/>
            </a:xfrm>
            <a:custGeom>
              <a:avLst/>
              <a:gdLst/>
              <a:ahLst/>
              <a:cxnLst/>
              <a:rect l="l" t="t" r="r" b="b"/>
              <a:pathLst>
                <a:path w="8240" h="6240" extrusionOk="0">
                  <a:moveTo>
                    <a:pt x="520" y="1"/>
                  </a:moveTo>
                  <a:cubicBezTo>
                    <a:pt x="223" y="38"/>
                    <a:pt x="38" y="149"/>
                    <a:pt x="1" y="483"/>
                  </a:cubicBezTo>
                  <a:cubicBezTo>
                    <a:pt x="1" y="483"/>
                    <a:pt x="38" y="1077"/>
                    <a:pt x="965" y="1745"/>
                  </a:cubicBezTo>
                  <a:cubicBezTo>
                    <a:pt x="1930" y="2413"/>
                    <a:pt x="3340" y="3378"/>
                    <a:pt x="3340" y="3378"/>
                  </a:cubicBezTo>
                  <a:lnTo>
                    <a:pt x="2932" y="3192"/>
                  </a:lnTo>
                  <a:lnTo>
                    <a:pt x="2932" y="3192"/>
                  </a:lnTo>
                  <a:cubicBezTo>
                    <a:pt x="2932" y="3192"/>
                    <a:pt x="3340" y="3675"/>
                    <a:pt x="3563" y="3786"/>
                  </a:cubicBezTo>
                  <a:cubicBezTo>
                    <a:pt x="3823" y="3935"/>
                    <a:pt x="4602" y="4603"/>
                    <a:pt x="5122" y="5159"/>
                  </a:cubicBezTo>
                  <a:cubicBezTo>
                    <a:pt x="5504" y="5571"/>
                    <a:pt x="6120" y="6240"/>
                    <a:pt x="6655" y="6240"/>
                  </a:cubicBezTo>
                  <a:cubicBezTo>
                    <a:pt x="6795" y="6240"/>
                    <a:pt x="6929" y="6194"/>
                    <a:pt x="7052" y="6087"/>
                  </a:cubicBezTo>
                  <a:cubicBezTo>
                    <a:pt x="7608" y="5530"/>
                    <a:pt x="8239" y="4974"/>
                    <a:pt x="7348" y="3860"/>
                  </a:cubicBezTo>
                  <a:cubicBezTo>
                    <a:pt x="7089" y="3563"/>
                    <a:pt x="6792" y="3267"/>
                    <a:pt x="6421" y="2970"/>
                  </a:cubicBezTo>
                  <a:lnTo>
                    <a:pt x="6421" y="2970"/>
                  </a:lnTo>
                  <a:cubicBezTo>
                    <a:pt x="6458" y="3044"/>
                    <a:pt x="6458" y="3081"/>
                    <a:pt x="6495" y="3192"/>
                  </a:cubicBezTo>
                  <a:cubicBezTo>
                    <a:pt x="6532" y="3452"/>
                    <a:pt x="6384" y="3712"/>
                    <a:pt x="6384" y="3712"/>
                  </a:cubicBezTo>
                  <a:cubicBezTo>
                    <a:pt x="6384" y="3712"/>
                    <a:pt x="6458" y="3489"/>
                    <a:pt x="6421" y="3267"/>
                  </a:cubicBezTo>
                  <a:cubicBezTo>
                    <a:pt x="6384" y="3155"/>
                    <a:pt x="6309" y="2970"/>
                    <a:pt x="6235" y="2784"/>
                  </a:cubicBezTo>
                  <a:cubicBezTo>
                    <a:pt x="5604" y="2265"/>
                    <a:pt x="4825" y="1782"/>
                    <a:pt x="4046" y="1374"/>
                  </a:cubicBezTo>
                  <a:lnTo>
                    <a:pt x="4046" y="1374"/>
                  </a:lnTo>
                  <a:cubicBezTo>
                    <a:pt x="4231" y="1671"/>
                    <a:pt x="4380" y="2190"/>
                    <a:pt x="4380" y="2190"/>
                  </a:cubicBezTo>
                  <a:cubicBezTo>
                    <a:pt x="4380" y="2190"/>
                    <a:pt x="4157" y="1745"/>
                    <a:pt x="4008" y="1448"/>
                  </a:cubicBezTo>
                  <a:cubicBezTo>
                    <a:pt x="3971" y="1411"/>
                    <a:pt x="3897" y="1337"/>
                    <a:pt x="3860" y="1263"/>
                  </a:cubicBezTo>
                  <a:cubicBezTo>
                    <a:pt x="3674" y="1188"/>
                    <a:pt x="3526" y="1114"/>
                    <a:pt x="3340" y="1040"/>
                  </a:cubicBezTo>
                  <a:cubicBezTo>
                    <a:pt x="2301" y="595"/>
                    <a:pt x="1151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5"/>
            <p:cNvSpPr/>
            <p:nvPr/>
          </p:nvSpPr>
          <p:spPr>
            <a:xfrm>
              <a:off x="-799369" y="543451"/>
              <a:ext cx="40042" cy="87487"/>
            </a:xfrm>
            <a:custGeom>
              <a:avLst/>
              <a:gdLst/>
              <a:ahLst/>
              <a:cxnLst/>
              <a:rect l="l" t="t" r="r" b="b"/>
              <a:pathLst>
                <a:path w="595" h="1300" extrusionOk="0">
                  <a:moveTo>
                    <a:pt x="520" y="1"/>
                  </a:moveTo>
                  <a:cubicBezTo>
                    <a:pt x="520" y="1"/>
                    <a:pt x="520" y="38"/>
                    <a:pt x="520" y="38"/>
                  </a:cubicBezTo>
                  <a:cubicBezTo>
                    <a:pt x="520" y="38"/>
                    <a:pt x="520" y="75"/>
                    <a:pt x="520" y="75"/>
                  </a:cubicBezTo>
                  <a:cubicBezTo>
                    <a:pt x="557" y="223"/>
                    <a:pt x="557" y="372"/>
                    <a:pt x="483" y="520"/>
                  </a:cubicBezTo>
                  <a:cubicBezTo>
                    <a:pt x="483" y="520"/>
                    <a:pt x="483" y="557"/>
                    <a:pt x="483" y="557"/>
                  </a:cubicBezTo>
                  <a:cubicBezTo>
                    <a:pt x="483" y="557"/>
                    <a:pt x="520" y="557"/>
                    <a:pt x="520" y="520"/>
                  </a:cubicBezTo>
                  <a:cubicBezTo>
                    <a:pt x="557" y="372"/>
                    <a:pt x="594" y="223"/>
                    <a:pt x="557" y="75"/>
                  </a:cubicBezTo>
                  <a:cubicBezTo>
                    <a:pt x="557" y="75"/>
                    <a:pt x="557" y="38"/>
                    <a:pt x="557" y="38"/>
                  </a:cubicBezTo>
                  <a:cubicBezTo>
                    <a:pt x="557" y="1"/>
                    <a:pt x="557" y="1"/>
                    <a:pt x="520" y="1"/>
                  </a:cubicBezTo>
                  <a:close/>
                  <a:moveTo>
                    <a:pt x="483" y="557"/>
                  </a:moveTo>
                  <a:cubicBezTo>
                    <a:pt x="446" y="632"/>
                    <a:pt x="372" y="706"/>
                    <a:pt x="335" y="817"/>
                  </a:cubicBezTo>
                  <a:cubicBezTo>
                    <a:pt x="409" y="743"/>
                    <a:pt x="446" y="632"/>
                    <a:pt x="483" y="557"/>
                  </a:cubicBezTo>
                  <a:close/>
                  <a:moveTo>
                    <a:pt x="335" y="817"/>
                  </a:moveTo>
                  <a:lnTo>
                    <a:pt x="335" y="817"/>
                  </a:lnTo>
                  <a:cubicBezTo>
                    <a:pt x="297" y="854"/>
                    <a:pt x="297" y="891"/>
                    <a:pt x="260" y="891"/>
                  </a:cubicBezTo>
                  <a:cubicBezTo>
                    <a:pt x="223" y="1003"/>
                    <a:pt x="149" y="1077"/>
                    <a:pt x="75" y="1151"/>
                  </a:cubicBezTo>
                  <a:cubicBezTo>
                    <a:pt x="75" y="1188"/>
                    <a:pt x="1" y="1262"/>
                    <a:pt x="1" y="1262"/>
                  </a:cubicBezTo>
                  <a:cubicBezTo>
                    <a:pt x="1" y="1262"/>
                    <a:pt x="1" y="1262"/>
                    <a:pt x="1" y="1300"/>
                  </a:cubicBezTo>
                  <a:lnTo>
                    <a:pt x="38" y="1300"/>
                  </a:lnTo>
                  <a:cubicBezTo>
                    <a:pt x="38" y="1300"/>
                    <a:pt x="75" y="1188"/>
                    <a:pt x="112" y="1188"/>
                  </a:cubicBezTo>
                  <a:cubicBezTo>
                    <a:pt x="186" y="1077"/>
                    <a:pt x="223" y="1003"/>
                    <a:pt x="297" y="928"/>
                  </a:cubicBezTo>
                  <a:cubicBezTo>
                    <a:pt x="297" y="891"/>
                    <a:pt x="335" y="854"/>
                    <a:pt x="335" y="8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5"/>
            <p:cNvSpPr/>
            <p:nvPr/>
          </p:nvSpPr>
          <p:spPr>
            <a:xfrm>
              <a:off x="-896750" y="593387"/>
              <a:ext cx="74969" cy="35062"/>
            </a:xfrm>
            <a:custGeom>
              <a:avLst/>
              <a:gdLst/>
              <a:ahLst/>
              <a:cxnLst/>
              <a:rect l="l" t="t" r="r" b="b"/>
              <a:pathLst>
                <a:path w="1114" h="521" extrusionOk="0">
                  <a:moveTo>
                    <a:pt x="1076" y="1"/>
                  </a:moveTo>
                  <a:cubicBezTo>
                    <a:pt x="1039" y="1"/>
                    <a:pt x="1002" y="1"/>
                    <a:pt x="928" y="38"/>
                  </a:cubicBezTo>
                  <a:cubicBezTo>
                    <a:pt x="817" y="75"/>
                    <a:pt x="668" y="186"/>
                    <a:pt x="446" y="372"/>
                  </a:cubicBezTo>
                  <a:cubicBezTo>
                    <a:pt x="371" y="409"/>
                    <a:pt x="297" y="483"/>
                    <a:pt x="223" y="483"/>
                  </a:cubicBezTo>
                  <a:cubicBezTo>
                    <a:pt x="173" y="483"/>
                    <a:pt x="140" y="500"/>
                    <a:pt x="102" y="500"/>
                  </a:cubicBezTo>
                  <a:cubicBezTo>
                    <a:pt x="83" y="500"/>
                    <a:pt x="62" y="496"/>
                    <a:pt x="37" y="483"/>
                  </a:cubicBezTo>
                  <a:cubicBezTo>
                    <a:pt x="37" y="483"/>
                    <a:pt x="37" y="483"/>
                    <a:pt x="0" y="520"/>
                  </a:cubicBezTo>
                  <a:lnTo>
                    <a:pt x="223" y="520"/>
                  </a:lnTo>
                  <a:cubicBezTo>
                    <a:pt x="297" y="483"/>
                    <a:pt x="408" y="446"/>
                    <a:pt x="483" y="372"/>
                  </a:cubicBezTo>
                  <a:cubicBezTo>
                    <a:pt x="668" y="224"/>
                    <a:pt x="817" y="112"/>
                    <a:pt x="928" y="75"/>
                  </a:cubicBezTo>
                  <a:cubicBezTo>
                    <a:pt x="965" y="38"/>
                    <a:pt x="1002" y="38"/>
                    <a:pt x="1039" y="38"/>
                  </a:cubicBezTo>
                  <a:lnTo>
                    <a:pt x="1076" y="38"/>
                  </a:lnTo>
                  <a:cubicBezTo>
                    <a:pt x="1076" y="38"/>
                    <a:pt x="1114" y="38"/>
                    <a:pt x="1114" y="1"/>
                  </a:cubicBezTo>
                  <a:close/>
                </a:path>
              </a:pathLst>
            </a:custGeom>
            <a:solidFill>
              <a:srgbClr val="416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5"/>
            <p:cNvSpPr/>
            <p:nvPr/>
          </p:nvSpPr>
          <p:spPr>
            <a:xfrm>
              <a:off x="-784362" y="570909"/>
              <a:ext cx="42532" cy="89977"/>
            </a:xfrm>
            <a:custGeom>
              <a:avLst/>
              <a:gdLst/>
              <a:ahLst/>
              <a:cxnLst/>
              <a:rect l="l" t="t" r="r" b="b"/>
              <a:pathLst>
                <a:path w="632" h="1337" extrusionOk="0">
                  <a:moveTo>
                    <a:pt x="557" y="1"/>
                  </a:moveTo>
                  <a:cubicBezTo>
                    <a:pt x="557" y="38"/>
                    <a:pt x="557" y="38"/>
                    <a:pt x="557" y="38"/>
                  </a:cubicBezTo>
                  <a:cubicBezTo>
                    <a:pt x="594" y="186"/>
                    <a:pt x="557" y="335"/>
                    <a:pt x="483" y="483"/>
                  </a:cubicBezTo>
                  <a:cubicBezTo>
                    <a:pt x="446" y="558"/>
                    <a:pt x="408" y="595"/>
                    <a:pt x="371" y="669"/>
                  </a:cubicBezTo>
                  <a:cubicBezTo>
                    <a:pt x="446" y="632"/>
                    <a:pt x="483" y="558"/>
                    <a:pt x="483" y="520"/>
                  </a:cubicBezTo>
                  <a:cubicBezTo>
                    <a:pt x="594" y="335"/>
                    <a:pt x="631" y="186"/>
                    <a:pt x="594" y="38"/>
                  </a:cubicBezTo>
                  <a:cubicBezTo>
                    <a:pt x="594" y="38"/>
                    <a:pt x="594" y="1"/>
                    <a:pt x="594" y="1"/>
                  </a:cubicBezTo>
                  <a:close/>
                  <a:moveTo>
                    <a:pt x="371" y="669"/>
                  </a:moveTo>
                  <a:lnTo>
                    <a:pt x="371" y="669"/>
                  </a:lnTo>
                  <a:cubicBezTo>
                    <a:pt x="334" y="706"/>
                    <a:pt x="297" y="743"/>
                    <a:pt x="297" y="780"/>
                  </a:cubicBezTo>
                  <a:cubicBezTo>
                    <a:pt x="334" y="743"/>
                    <a:pt x="371" y="706"/>
                    <a:pt x="371" y="669"/>
                  </a:cubicBezTo>
                  <a:close/>
                  <a:moveTo>
                    <a:pt x="293" y="774"/>
                  </a:moveTo>
                  <a:cubicBezTo>
                    <a:pt x="274" y="774"/>
                    <a:pt x="182" y="896"/>
                    <a:pt x="149" y="929"/>
                  </a:cubicBezTo>
                  <a:cubicBezTo>
                    <a:pt x="112" y="1003"/>
                    <a:pt x="74" y="1040"/>
                    <a:pt x="37" y="1114"/>
                  </a:cubicBezTo>
                  <a:cubicBezTo>
                    <a:pt x="37" y="1114"/>
                    <a:pt x="37" y="1151"/>
                    <a:pt x="0" y="1188"/>
                  </a:cubicBezTo>
                  <a:cubicBezTo>
                    <a:pt x="0" y="1225"/>
                    <a:pt x="0" y="1263"/>
                    <a:pt x="0" y="1263"/>
                  </a:cubicBezTo>
                  <a:cubicBezTo>
                    <a:pt x="0" y="1300"/>
                    <a:pt x="0" y="1300"/>
                    <a:pt x="0" y="1300"/>
                  </a:cubicBezTo>
                  <a:cubicBezTo>
                    <a:pt x="0" y="1337"/>
                    <a:pt x="0" y="1337"/>
                    <a:pt x="0" y="1337"/>
                  </a:cubicBezTo>
                  <a:cubicBezTo>
                    <a:pt x="37" y="1337"/>
                    <a:pt x="37" y="1337"/>
                    <a:pt x="37" y="1300"/>
                  </a:cubicBezTo>
                  <a:cubicBezTo>
                    <a:pt x="37" y="1300"/>
                    <a:pt x="37" y="1300"/>
                    <a:pt x="37" y="1263"/>
                  </a:cubicBezTo>
                  <a:cubicBezTo>
                    <a:pt x="37" y="1263"/>
                    <a:pt x="37" y="1225"/>
                    <a:pt x="37" y="1188"/>
                  </a:cubicBezTo>
                  <a:cubicBezTo>
                    <a:pt x="37" y="1151"/>
                    <a:pt x="74" y="1114"/>
                    <a:pt x="74" y="1114"/>
                  </a:cubicBezTo>
                  <a:cubicBezTo>
                    <a:pt x="112" y="1077"/>
                    <a:pt x="112" y="1040"/>
                    <a:pt x="186" y="966"/>
                  </a:cubicBezTo>
                  <a:cubicBezTo>
                    <a:pt x="186" y="929"/>
                    <a:pt x="297" y="780"/>
                    <a:pt x="297" y="780"/>
                  </a:cubicBezTo>
                  <a:cubicBezTo>
                    <a:pt x="297" y="776"/>
                    <a:pt x="296" y="774"/>
                    <a:pt x="293" y="7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5"/>
            <p:cNvSpPr/>
            <p:nvPr/>
          </p:nvSpPr>
          <p:spPr>
            <a:xfrm>
              <a:off x="-492150" y="426082"/>
              <a:ext cx="309703" cy="288706"/>
            </a:xfrm>
            <a:custGeom>
              <a:avLst/>
              <a:gdLst/>
              <a:ahLst/>
              <a:cxnLst/>
              <a:rect l="l" t="t" r="r" b="b"/>
              <a:pathLst>
                <a:path w="4602" h="4290" extrusionOk="0">
                  <a:moveTo>
                    <a:pt x="4565" y="0"/>
                  </a:moveTo>
                  <a:cubicBezTo>
                    <a:pt x="4528" y="0"/>
                    <a:pt x="4416" y="38"/>
                    <a:pt x="4268" y="75"/>
                  </a:cubicBezTo>
                  <a:cubicBezTo>
                    <a:pt x="4082" y="260"/>
                    <a:pt x="3526" y="483"/>
                    <a:pt x="3377" y="520"/>
                  </a:cubicBezTo>
                  <a:cubicBezTo>
                    <a:pt x="3229" y="594"/>
                    <a:pt x="3229" y="1040"/>
                    <a:pt x="3229" y="1040"/>
                  </a:cubicBezTo>
                  <a:cubicBezTo>
                    <a:pt x="3229" y="1040"/>
                    <a:pt x="3229" y="854"/>
                    <a:pt x="3192" y="668"/>
                  </a:cubicBezTo>
                  <a:cubicBezTo>
                    <a:pt x="3192" y="631"/>
                    <a:pt x="3192" y="594"/>
                    <a:pt x="3154" y="557"/>
                  </a:cubicBezTo>
                  <a:cubicBezTo>
                    <a:pt x="2412" y="965"/>
                    <a:pt x="1559" y="1559"/>
                    <a:pt x="1039" y="2338"/>
                  </a:cubicBezTo>
                  <a:cubicBezTo>
                    <a:pt x="0" y="3823"/>
                    <a:pt x="1707" y="4268"/>
                    <a:pt x="1707" y="4268"/>
                  </a:cubicBezTo>
                  <a:cubicBezTo>
                    <a:pt x="1778" y="4283"/>
                    <a:pt x="1848" y="4290"/>
                    <a:pt x="1916" y="4290"/>
                  </a:cubicBezTo>
                  <a:cubicBezTo>
                    <a:pt x="2703" y="4290"/>
                    <a:pt x="3295" y="3358"/>
                    <a:pt x="3637" y="2710"/>
                  </a:cubicBezTo>
                  <a:lnTo>
                    <a:pt x="3637" y="2710"/>
                  </a:lnTo>
                  <a:cubicBezTo>
                    <a:pt x="3266" y="2969"/>
                    <a:pt x="2709" y="3044"/>
                    <a:pt x="2709" y="3044"/>
                  </a:cubicBezTo>
                  <a:cubicBezTo>
                    <a:pt x="2709" y="3044"/>
                    <a:pt x="3154" y="2932"/>
                    <a:pt x="3451" y="2710"/>
                  </a:cubicBezTo>
                  <a:cubicBezTo>
                    <a:pt x="3563" y="2672"/>
                    <a:pt x="3637" y="2598"/>
                    <a:pt x="3711" y="2524"/>
                  </a:cubicBezTo>
                  <a:cubicBezTo>
                    <a:pt x="3748" y="2450"/>
                    <a:pt x="3785" y="2413"/>
                    <a:pt x="3785" y="2338"/>
                  </a:cubicBezTo>
                  <a:cubicBezTo>
                    <a:pt x="4045" y="1782"/>
                    <a:pt x="4565" y="520"/>
                    <a:pt x="4602" y="149"/>
                  </a:cubicBezTo>
                  <a:cubicBezTo>
                    <a:pt x="4564" y="149"/>
                    <a:pt x="4526" y="168"/>
                    <a:pt x="4498" y="187"/>
                  </a:cubicBezTo>
                  <a:lnTo>
                    <a:pt x="4498" y="187"/>
                  </a:lnTo>
                  <a:cubicBezTo>
                    <a:pt x="4533" y="155"/>
                    <a:pt x="4580" y="103"/>
                    <a:pt x="4602" y="38"/>
                  </a:cubicBezTo>
                  <a:lnTo>
                    <a:pt x="46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5"/>
            <p:cNvSpPr/>
            <p:nvPr/>
          </p:nvSpPr>
          <p:spPr>
            <a:xfrm>
              <a:off x="-449752" y="463567"/>
              <a:ext cx="169926" cy="244761"/>
            </a:xfrm>
            <a:custGeom>
              <a:avLst/>
              <a:gdLst/>
              <a:ahLst/>
              <a:cxnLst/>
              <a:rect l="l" t="t" r="r" b="b"/>
              <a:pathLst>
                <a:path w="2525" h="3637" extrusionOk="0">
                  <a:moveTo>
                    <a:pt x="2524" y="0"/>
                  </a:moveTo>
                  <a:cubicBezTo>
                    <a:pt x="1634" y="483"/>
                    <a:pt x="854" y="1076"/>
                    <a:pt x="409" y="1744"/>
                  </a:cubicBezTo>
                  <a:cubicBezTo>
                    <a:pt x="75" y="2264"/>
                    <a:pt x="1" y="2672"/>
                    <a:pt x="149" y="3043"/>
                  </a:cubicBezTo>
                  <a:cubicBezTo>
                    <a:pt x="261" y="3303"/>
                    <a:pt x="483" y="3488"/>
                    <a:pt x="780" y="3637"/>
                  </a:cubicBezTo>
                  <a:cubicBezTo>
                    <a:pt x="780" y="3600"/>
                    <a:pt x="780" y="3600"/>
                    <a:pt x="780" y="3600"/>
                  </a:cubicBezTo>
                  <a:cubicBezTo>
                    <a:pt x="483" y="3451"/>
                    <a:pt x="261" y="3266"/>
                    <a:pt x="149" y="3006"/>
                  </a:cubicBezTo>
                  <a:cubicBezTo>
                    <a:pt x="38" y="2672"/>
                    <a:pt x="75" y="2264"/>
                    <a:pt x="446" y="1781"/>
                  </a:cubicBezTo>
                  <a:cubicBezTo>
                    <a:pt x="892" y="1114"/>
                    <a:pt x="1634" y="483"/>
                    <a:pt x="2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5"/>
            <p:cNvSpPr/>
            <p:nvPr/>
          </p:nvSpPr>
          <p:spPr>
            <a:xfrm>
              <a:off x="-274910" y="426082"/>
              <a:ext cx="92467" cy="72479"/>
            </a:xfrm>
            <a:custGeom>
              <a:avLst/>
              <a:gdLst/>
              <a:ahLst/>
              <a:cxnLst/>
              <a:rect l="l" t="t" r="r" b="b"/>
              <a:pathLst>
                <a:path w="1374" h="1077" extrusionOk="0">
                  <a:moveTo>
                    <a:pt x="1300" y="149"/>
                  </a:moveTo>
                  <a:cubicBezTo>
                    <a:pt x="1300" y="149"/>
                    <a:pt x="1262" y="149"/>
                    <a:pt x="1262" y="186"/>
                  </a:cubicBezTo>
                  <a:cubicBezTo>
                    <a:pt x="1262" y="186"/>
                    <a:pt x="1225" y="223"/>
                    <a:pt x="1225" y="223"/>
                  </a:cubicBezTo>
                  <a:cubicBezTo>
                    <a:pt x="1225" y="223"/>
                    <a:pt x="1225" y="223"/>
                    <a:pt x="1225" y="260"/>
                  </a:cubicBezTo>
                  <a:cubicBezTo>
                    <a:pt x="1225" y="260"/>
                    <a:pt x="1225" y="260"/>
                    <a:pt x="1262" y="223"/>
                  </a:cubicBezTo>
                  <a:cubicBezTo>
                    <a:pt x="1262" y="223"/>
                    <a:pt x="1262" y="223"/>
                    <a:pt x="1300" y="186"/>
                  </a:cubicBezTo>
                  <a:cubicBezTo>
                    <a:pt x="1300" y="186"/>
                    <a:pt x="1300" y="186"/>
                    <a:pt x="1300" y="149"/>
                  </a:cubicBezTo>
                  <a:close/>
                  <a:moveTo>
                    <a:pt x="1374" y="0"/>
                  </a:moveTo>
                  <a:cubicBezTo>
                    <a:pt x="1225" y="0"/>
                    <a:pt x="1077" y="38"/>
                    <a:pt x="928" y="149"/>
                  </a:cubicBezTo>
                  <a:cubicBezTo>
                    <a:pt x="891" y="149"/>
                    <a:pt x="854" y="186"/>
                    <a:pt x="817" y="186"/>
                  </a:cubicBezTo>
                  <a:cubicBezTo>
                    <a:pt x="780" y="223"/>
                    <a:pt x="743" y="260"/>
                    <a:pt x="669" y="297"/>
                  </a:cubicBezTo>
                  <a:cubicBezTo>
                    <a:pt x="557" y="334"/>
                    <a:pt x="260" y="483"/>
                    <a:pt x="260" y="483"/>
                  </a:cubicBezTo>
                  <a:cubicBezTo>
                    <a:pt x="75" y="557"/>
                    <a:pt x="1" y="668"/>
                    <a:pt x="1" y="1040"/>
                  </a:cubicBezTo>
                  <a:cubicBezTo>
                    <a:pt x="1" y="1077"/>
                    <a:pt x="1" y="1077"/>
                    <a:pt x="1" y="1077"/>
                  </a:cubicBezTo>
                  <a:cubicBezTo>
                    <a:pt x="1" y="1077"/>
                    <a:pt x="38" y="1077"/>
                    <a:pt x="38" y="1040"/>
                  </a:cubicBezTo>
                  <a:cubicBezTo>
                    <a:pt x="38" y="706"/>
                    <a:pt x="75" y="594"/>
                    <a:pt x="260" y="520"/>
                  </a:cubicBezTo>
                  <a:cubicBezTo>
                    <a:pt x="260" y="520"/>
                    <a:pt x="557" y="372"/>
                    <a:pt x="706" y="297"/>
                  </a:cubicBezTo>
                  <a:cubicBezTo>
                    <a:pt x="743" y="297"/>
                    <a:pt x="780" y="260"/>
                    <a:pt x="854" y="223"/>
                  </a:cubicBezTo>
                  <a:cubicBezTo>
                    <a:pt x="854" y="223"/>
                    <a:pt x="928" y="186"/>
                    <a:pt x="928" y="186"/>
                  </a:cubicBezTo>
                  <a:cubicBezTo>
                    <a:pt x="1077" y="75"/>
                    <a:pt x="1188" y="38"/>
                    <a:pt x="1337" y="38"/>
                  </a:cubicBezTo>
                  <a:cubicBezTo>
                    <a:pt x="1337" y="75"/>
                    <a:pt x="1300" y="112"/>
                    <a:pt x="1300" y="149"/>
                  </a:cubicBezTo>
                  <a:cubicBezTo>
                    <a:pt x="1337" y="112"/>
                    <a:pt x="1374" y="75"/>
                    <a:pt x="1374" y="38"/>
                  </a:cubicBezTo>
                  <a:cubicBezTo>
                    <a:pt x="1374" y="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5"/>
            <p:cNvSpPr/>
            <p:nvPr/>
          </p:nvSpPr>
          <p:spPr>
            <a:xfrm>
              <a:off x="-487170" y="453540"/>
              <a:ext cx="282246" cy="911612"/>
            </a:xfrm>
            <a:custGeom>
              <a:avLst/>
              <a:gdLst/>
              <a:ahLst/>
              <a:cxnLst/>
              <a:rect l="l" t="t" r="r" b="b"/>
              <a:pathLst>
                <a:path w="4194" h="13546" extrusionOk="0">
                  <a:moveTo>
                    <a:pt x="4157" y="1"/>
                  </a:moveTo>
                  <a:lnTo>
                    <a:pt x="4157" y="38"/>
                  </a:lnTo>
                  <a:lnTo>
                    <a:pt x="4120" y="38"/>
                  </a:lnTo>
                  <a:cubicBezTo>
                    <a:pt x="4120" y="75"/>
                    <a:pt x="4120" y="112"/>
                    <a:pt x="4082" y="112"/>
                  </a:cubicBezTo>
                  <a:cubicBezTo>
                    <a:pt x="4045" y="186"/>
                    <a:pt x="4008" y="298"/>
                    <a:pt x="3934" y="372"/>
                  </a:cubicBezTo>
                  <a:cubicBezTo>
                    <a:pt x="3748" y="632"/>
                    <a:pt x="3563" y="928"/>
                    <a:pt x="3340" y="1151"/>
                  </a:cubicBezTo>
                  <a:cubicBezTo>
                    <a:pt x="3192" y="1374"/>
                    <a:pt x="3006" y="1522"/>
                    <a:pt x="2858" y="1671"/>
                  </a:cubicBezTo>
                  <a:cubicBezTo>
                    <a:pt x="2821" y="1708"/>
                    <a:pt x="2746" y="1782"/>
                    <a:pt x="2709" y="1819"/>
                  </a:cubicBezTo>
                  <a:cubicBezTo>
                    <a:pt x="2635" y="1856"/>
                    <a:pt x="2598" y="1893"/>
                    <a:pt x="2561" y="1968"/>
                  </a:cubicBezTo>
                  <a:cubicBezTo>
                    <a:pt x="2635" y="1930"/>
                    <a:pt x="2672" y="1893"/>
                    <a:pt x="2746" y="1819"/>
                  </a:cubicBezTo>
                  <a:cubicBezTo>
                    <a:pt x="2746" y="1819"/>
                    <a:pt x="2858" y="1708"/>
                    <a:pt x="2858" y="1708"/>
                  </a:cubicBezTo>
                  <a:cubicBezTo>
                    <a:pt x="3043" y="1559"/>
                    <a:pt x="3192" y="1374"/>
                    <a:pt x="3377" y="1188"/>
                  </a:cubicBezTo>
                  <a:cubicBezTo>
                    <a:pt x="3600" y="928"/>
                    <a:pt x="3786" y="669"/>
                    <a:pt x="3971" y="409"/>
                  </a:cubicBezTo>
                  <a:cubicBezTo>
                    <a:pt x="4008" y="298"/>
                    <a:pt x="4082" y="223"/>
                    <a:pt x="4120" y="149"/>
                  </a:cubicBezTo>
                  <a:cubicBezTo>
                    <a:pt x="4120" y="112"/>
                    <a:pt x="4157" y="75"/>
                    <a:pt x="4157" y="75"/>
                  </a:cubicBezTo>
                  <a:cubicBezTo>
                    <a:pt x="4157" y="38"/>
                    <a:pt x="4194" y="38"/>
                    <a:pt x="4194" y="38"/>
                  </a:cubicBezTo>
                  <a:cubicBezTo>
                    <a:pt x="4194" y="38"/>
                    <a:pt x="4194" y="38"/>
                    <a:pt x="4157" y="1"/>
                  </a:cubicBezTo>
                  <a:close/>
                  <a:moveTo>
                    <a:pt x="2561" y="1968"/>
                  </a:moveTo>
                  <a:cubicBezTo>
                    <a:pt x="2412" y="2079"/>
                    <a:pt x="2301" y="2227"/>
                    <a:pt x="2190" y="2376"/>
                  </a:cubicBezTo>
                  <a:cubicBezTo>
                    <a:pt x="1819" y="2858"/>
                    <a:pt x="1522" y="3489"/>
                    <a:pt x="1411" y="4268"/>
                  </a:cubicBezTo>
                  <a:cubicBezTo>
                    <a:pt x="1336" y="4677"/>
                    <a:pt x="1114" y="6087"/>
                    <a:pt x="854" y="7979"/>
                  </a:cubicBezTo>
                  <a:cubicBezTo>
                    <a:pt x="446" y="10540"/>
                    <a:pt x="0" y="13509"/>
                    <a:pt x="0" y="13509"/>
                  </a:cubicBezTo>
                  <a:lnTo>
                    <a:pt x="37" y="13546"/>
                  </a:lnTo>
                  <a:lnTo>
                    <a:pt x="297" y="13546"/>
                  </a:lnTo>
                  <a:cubicBezTo>
                    <a:pt x="297" y="13546"/>
                    <a:pt x="1262" y="5567"/>
                    <a:pt x="1485" y="4268"/>
                  </a:cubicBezTo>
                  <a:cubicBezTo>
                    <a:pt x="1596" y="3675"/>
                    <a:pt x="1670" y="3489"/>
                    <a:pt x="1745" y="3229"/>
                  </a:cubicBezTo>
                  <a:cubicBezTo>
                    <a:pt x="1856" y="2969"/>
                    <a:pt x="1967" y="2710"/>
                    <a:pt x="2078" y="2598"/>
                  </a:cubicBezTo>
                  <a:lnTo>
                    <a:pt x="2078" y="2561"/>
                  </a:lnTo>
                  <a:cubicBezTo>
                    <a:pt x="2116" y="2487"/>
                    <a:pt x="2153" y="2450"/>
                    <a:pt x="2227" y="2376"/>
                  </a:cubicBezTo>
                  <a:cubicBezTo>
                    <a:pt x="2338" y="2227"/>
                    <a:pt x="2450" y="2116"/>
                    <a:pt x="2561" y="19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5"/>
            <p:cNvSpPr/>
            <p:nvPr/>
          </p:nvSpPr>
          <p:spPr>
            <a:xfrm>
              <a:off x="-319866" y="555968"/>
              <a:ext cx="89977" cy="59962"/>
            </a:xfrm>
            <a:custGeom>
              <a:avLst/>
              <a:gdLst/>
              <a:ahLst/>
              <a:cxnLst/>
              <a:rect l="l" t="t" r="r" b="b"/>
              <a:pathLst>
                <a:path w="1337" h="891" extrusionOk="0">
                  <a:moveTo>
                    <a:pt x="1300" y="0"/>
                  </a:moveTo>
                  <a:cubicBezTo>
                    <a:pt x="1300" y="0"/>
                    <a:pt x="1300" y="37"/>
                    <a:pt x="1300" y="37"/>
                  </a:cubicBezTo>
                  <a:cubicBezTo>
                    <a:pt x="1262" y="74"/>
                    <a:pt x="1262" y="74"/>
                    <a:pt x="1225" y="112"/>
                  </a:cubicBezTo>
                  <a:cubicBezTo>
                    <a:pt x="1188" y="149"/>
                    <a:pt x="1114" y="223"/>
                    <a:pt x="1040" y="297"/>
                  </a:cubicBezTo>
                  <a:cubicBezTo>
                    <a:pt x="966" y="371"/>
                    <a:pt x="854" y="446"/>
                    <a:pt x="780" y="483"/>
                  </a:cubicBezTo>
                  <a:cubicBezTo>
                    <a:pt x="706" y="520"/>
                    <a:pt x="632" y="557"/>
                    <a:pt x="520" y="631"/>
                  </a:cubicBezTo>
                  <a:lnTo>
                    <a:pt x="483" y="631"/>
                  </a:lnTo>
                  <a:cubicBezTo>
                    <a:pt x="372" y="705"/>
                    <a:pt x="260" y="742"/>
                    <a:pt x="149" y="817"/>
                  </a:cubicBezTo>
                  <a:cubicBezTo>
                    <a:pt x="298" y="780"/>
                    <a:pt x="409" y="705"/>
                    <a:pt x="483" y="668"/>
                  </a:cubicBezTo>
                  <a:cubicBezTo>
                    <a:pt x="520" y="668"/>
                    <a:pt x="520" y="668"/>
                    <a:pt x="557" y="631"/>
                  </a:cubicBezTo>
                  <a:cubicBezTo>
                    <a:pt x="632" y="594"/>
                    <a:pt x="706" y="557"/>
                    <a:pt x="780" y="520"/>
                  </a:cubicBezTo>
                  <a:cubicBezTo>
                    <a:pt x="891" y="483"/>
                    <a:pt x="966" y="408"/>
                    <a:pt x="1077" y="297"/>
                  </a:cubicBezTo>
                  <a:cubicBezTo>
                    <a:pt x="1151" y="260"/>
                    <a:pt x="1188" y="186"/>
                    <a:pt x="1262" y="112"/>
                  </a:cubicBezTo>
                  <a:cubicBezTo>
                    <a:pt x="1300" y="112"/>
                    <a:pt x="1300" y="74"/>
                    <a:pt x="1337" y="74"/>
                  </a:cubicBezTo>
                  <a:cubicBezTo>
                    <a:pt x="1337" y="37"/>
                    <a:pt x="1337" y="37"/>
                    <a:pt x="1337" y="37"/>
                  </a:cubicBezTo>
                  <a:cubicBezTo>
                    <a:pt x="1337" y="37"/>
                    <a:pt x="1337" y="0"/>
                    <a:pt x="1337" y="0"/>
                  </a:cubicBezTo>
                  <a:close/>
                  <a:moveTo>
                    <a:pt x="149" y="817"/>
                  </a:moveTo>
                  <a:cubicBezTo>
                    <a:pt x="112" y="817"/>
                    <a:pt x="1" y="854"/>
                    <a:pt x="1" y="891"/>
                  </a:cubicBezTo>
                  <a:cubicBezTo>
                    <a:pt x="1" y="891"/>
                    <a:pt x="112" y="854"/>
                    <a:pt x="149" y="8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5"/>
            <p:cNvSpPr/>
            <p:nvPr/>
          </p:nvSpPr>
          <p:spPr>
            <a:xfrm>
              <a:off x="-1131556" y="753221"/>
              <a:ext cx="504597" cy="129951"/>
            </a:xfrm>
            <a:custGeom>
              <a:avLst/>
              <a:gdLst/>
              <a:ahLst/>
              <a:cxnLst/>
              <a:rect l="l" t="t" r="r" b="b"/>
              <a:pathLst>
                <a:path w="7498" h="1931" extrusionOk="0">
                  <a:moveTo>
                    <a:pt x="2821" y="1"/>
                  </a:moveTo>
                  <a:lnTo>
                    <a:pt x="2933" y="224"/>
                  </a:lnTo>
                  <a:cubicBezTo>
                    <a:pt x="2933" y="224"/>
                    <a:pt x="2376" y="75"/>
                    <a:pt x="2227" y="75"/>
                  </a:cubicBezTo>
                  <a:cubicBezTo>
                    <a:pt x="2198" y="83"/>
                    <a:pt x="2150" y="86"/>
                    <a:pt x="2091" y="86"/>
                  </a:cubicBezTo>
                  <a:cubicBezTo>
                    <a:pt x="1855" y="86"/>
                    <a:pt x="1433" y="38"/>
                    <a:pt x="1225" y="38"/>
                  </a:cubicBezTo>
                  <a:cubicBezTo>
                    <a:pt x="1198" y="34"/>
                    <a:pt x="1163" y="32"/>
                    <a:pt x="1124" y="32"/>
                  </a:cubicBezTo>
                  <a:cubicBezTo>
                    <a:pt x="792" y="32"/>
                    <a:pt x="104" y="161"/>
                    <a:pt x="38" y="261"/>
                  </a:cubicBezTo>
                  <a:cubicBezTo>
                    <a:pt x="1" y="335"/>
                    <a:pt x="1114" y="483"/>
                    <a:pt x="1114" y="483"/>
                  </a:cubicBezTo>
                  <a:cubicBezTo>
                    <a:pt x="1114" y="483"/>
                    <a:pt x="1745" y="372"/>
                    <a:pt x="2116" y="298"/>
                  </a:cubicBezTo>
                  <a:cubicBezTo>
                    <a:pt x="2195" y="282"/>
                    <a:pt x="2283" y="275"/>
                    <a:pt x="2377" y="275"/>
                  </a:cubicBezTo>
                  <a:cubicBezTo>
                    <a:pt x="2720" y="275"/>
                    <a:pt x="3139" y="375"/>
                    <a:pt x="3489" y="520"/>
                  </a:cubicBezTo>
                  <a:cubicBezTo>
                    <a:pt x="4009" y="706"/>
                    <a:pt x="5048" y="1300"/>
                    <a:pt x="5308" y="1485"/>
                  </a:cubicBezTo>
                  <a:cubicBezTo>
                    <a:pt x="5605" y="1634"/>
                    <a:pt x="6013" y="1708"/>
                    <a:pt x="6235" y="1708"/>
                  </a:cubicBezTo>
                  <a:cubicBezTo>
                    <a:pt x="6421" y="1708"/>
                    <a:pt x="6532" y="1931"/>
                    <a:pt x="6532" y="1931"/>
                  </a:cubicBezTo>
                  <a:cubicBezTo>
                    <a:pt x="6532" y="1931"/>
                    <a:pt x="6495" y="1782"/>
                    <a:pt x="6569" y="1634"/>
                  </a:cubicBezTo>
                  <a:cubicBezTo>
                    <a:pt x="6644" y="1485"/>
                    <a:pt x="7015" y="1597"/>
                    <a:pt x="7237" y="1485"/>
                  </a:cubicBezTo>
                  <a:cubicBezTo>
                    <a:pt x="7460" y="1337"/>
                    <a:pt x="7497" y="1003"/>
                    <a:pt x="6866" y="632"/>
                  </a:cubicBezTo>
                  <a:cubicBezTo>
                    <a:pt x="6235" y="261"/>
                    <a:pt x="2821" y="1"/>
                    <a:pt x="28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5"/>
            <p:cNvSpPr/>
            <p:nvPr/>
          </p:nvSpPr>
          <p:spPr>
            <a:xfrm>
              <a:off x="-709458" y="830682"/>
              <a:ext cx="65009" cy="27525"/>
            </a:xfrm>
            <a:custGeom>
              <a:avLst/>
              <a:gdLst/>
              <a:ahLst/>
              <a:cxnLst/>
              <a:rect l="l" t="t" r="r" b="b"/>
              <a:pathLst>
                <a:path w="966" h="409" extrusionOk="0">
                  <a:moveTo>
                    <a:pt x="928" y="0"/>
                  </a:moveTo>
                  <a:cubicBezTo>
                    <a:pt x="891" y="112"/>
                    <a:pt x="743" y="149"/>
                    <a:pt x="557" y="149"/>
                  </a:cubicBezTo>
                  <a:lnTo>
                    <a:pt x="334" y="149"/>
                  </a:lnTo>
                  <a:cubicBezTo>
                    <a:pt x="223" y="149"/>
                    <a:pt x="149" y="223"/>
                    <a:pt x="75" y="260"/>
                  </a:cubicBezTo>
                  <a:cubicBezTo>
                    <a:pt x="75" y="297"/>
                    <a:pt x="38" y="334"/>
                    <a:pt x="38" y="334"/>
                  </a:cubicBezTo>
                  <a:cubicBezTo>
                    <a:pt x="38" y="334"/>
                    <a:pt x="0" y="371"/>
                    <a:pt x="0" y="371"/>
                  </a:cubicBezTo>
                  <a:cubicBezTo>
                    <a:pt x="0" y="371"/>
                    <a:pt x="0" y="409"/>
                    <a:pt x="0" y="409"/>
                  </a:cubicBezTo>
                  <a:cubicBezTo>
                    <a:pt x="38" y="409"/>
                    <a:pt x="38" y="409"/>
                    <a:pt x="38" y="371"/>
                  </a:cubicBezTo>
                  <a:cubicBezTo>
                    <a:pt x="75" y="334"/>
                    <a:pt x="75" y="297"/>
                    <a:pt x="112" y="297"/>
                  </a:cubicBezTo>
                  <a:cubicBezTo>
                    <a:pt x="186" y="223"/>
                    <a:pt x="223" y="186"/>
                    <a:pt x="334" y="186"/>
                  </a:cubicBezTo>
                  <a:lnTo>
                    <a:pt x="557" y="186"/>
                  </a:lnTo>
                  <a:cubicBezTo>
                    <a:pt x="780" y="149"/>
                    <a:pt x="891" y="112"/>
                    <a:pt x="965" y="37"/>
                  </a:cubicBezTo>
                  <a:cubicBezTo>
                    <a:pt x="965" y="37"/>
                    <a:pt x="965" y="0"/>
                    <a:pt x="965" y="0"/>
                  </a:cubicBezTo>
                  <a:close/>
                </a:path>
              </a:pathLst>
            </a:custGeom>
            <a:solidFill>
              <a:srgbClr val="416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5"/>
            <p:cNvSpPr/>
            <p:nvPr/>
          </p:nvSpPr>
          <p:spPr>
            <a:xfrm>
              <a:off x="-744453" y="818164"/>
              <a:ext cx="219861" cy="546994"/>
            </a:xfrm>
            <a:custGeom>
              <a:avLst/>
              <a:gdLst/>
              <a:ahLst/>
              <a:cxnLst/>
              <a:rect l="l" t="t" r="r" b="b"/>
              <a:pathLst>
                <a:path w="3267" h="8128" extrusionOk="0">
                  <a:moveTo>
                    <a:pt x="1" y="1"/>
                  </a:moveTo>
                  <a:cubicBezTo>
                    <a:pt x="1" y="1"/>
                    <a:pt x="929" y="1077"/>
                    <a:pt x="1560" y="2413"/>
                  </a:cubicBezTo>
                  <a:cubicBezTo>
                    <a:pt x="1671" y="2636"/>
                    <a:pt x="1968" y="3304"/>
                    <a:pt x="2116" y="3934"/>
                  </a:cubicBezTo>
                  <a:cubicBezTo>
                    <a:pt x="2599" y="5679"/>
                    <a:pt x="3044" y="8128"/>
                    <a:pt x="3044" y="8128"/>
                  </a:cubicBezTo>
                  <a:lnTo>
                    <a:pt x="3267" y="8054"/>
                  </a:lnTo>
                  <a:cubicBezTo>
                    <a:pt x="3267" y="8054"/>
                    <a:pt x="2339" y="3897"/>
                    <a:pt x="2079" y="3266"/>
                  </a:cubicBezTo>
                  <a:cubicBezTo>
                    <a:pt x="1819" y="2636"/>
                    <a:pt x="1485" y="1782"/>
                    <a:pt x="1077" y="1225"/>
                  </a:cubicBezTo>
                  <a:cubicBezTo>
                    <a:pt x="595" y="595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5"/>
            <p:cNvSpPr/>
            <p:nvPr/>
          </p:nvSpPr>
          <p:spPr>
            <a:xfrm>
              <a:off x="-704478" y="1307157"/>
              <a:ext cx="409640" cy="73018"/>
            </a:xfrm>
            <a:custGeom>
              <a:avLst/>
              <a:gdLst/>
              <a:ahLst/>
              <a:cxnLst/>
              <a:rect l="l" t="t" r="r" b="b"/>
              <a:pathLst>
                <a:path w="6087" h="1085" extrusionOk="0">
                  <a:moveTo>
                    <a:pt x="772" y="1"/>
                  </a:moveTo>
                  <a:cubicBezTo>
                    <a:pt x="763" y="1"/>
                    <a:pt x="753" y="3"/>
                    <a:pt x="743" y="8"/>
                  </a:cubicBezTo>
                  <a:cubicBezTo>
                    <a:pt x="260" y="120"/>
                    <a:pt x="1" y="268"/>
                    <a:pt x="1" y="417"/>
                  </a:cubicBezTo>
                  <a:cubicBezTo>
                    <a:pt x="1" y="788"/>
                    <a:pt x="1374" y="1085"/>
                    <a:pt x="3044" y="1085"/>
                  </a:cubicBezTo>
                  <a:cubicBezTo>
                    <a:pt x="4714" y="1085"/>
                    <a:pt x="6087" y="788"/>
                    <a:pt x="6087" y="417"/>
                  </a:cubicBezTo>
                  <a:cubicBezTo>
                    <a:pt x="6087" y="268"/>
                    <a:pt x="5827" y="120"/>
                    <a:pt x="5382" y="8"/>
                  </a:cubicBezTo>
                  <a:cubicBezTo>
                    <a:pt x="5307" y="8"/>
                    <a:pt x="5270" y="83"/>
                    <a:pt x="5345" y="157"/>
                  </a:cubicBezTo>
                  <a:cubicBezTo>
                    <a:pt x="5493" y="305"/>
                    <a:pt x="5567" y="454"/>
                    <a:pt x="5567" y="491"/>
                  </a:cubicBezTo>
                  <a:cubicBezTo>
                    <a:pt x="5567" y="676"/>
                    <a:pt x="4454" y="825"/>
                    <a:pt x="3044" y="825"/>
                  </a:cubicBezTo>
                  <a:cubicBezTo>
                    <a:pt x="1634" y="825"/>
                    <a:pt x="520" y="676"/>
                    <a:pt x="520" y="491"/>
                  </a:cubicBezTo>
                  <a:cubicBezTo>
                    <a:pt x="520" y="454"/>
                    <a:pt x="594" y="305"/>
                    <a:pt x="780" y="120"/>
                  </a:cubicBezTo>
                  <a:cubicBezTo>
                    <a:pt x="844" y="88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5"/>
            <p:cNvSpPr/>
            <p:nvPr/>
          </p:nvSpPr>
          <p:spPr>
            <a:xfrm>
              <a:off x="-716928" y="1337643"/>
              <a:ext cx="434607" cy="399680"/>
            </a:xfrm>
            <a:custGeom>
              <a:avLst/>
              <a:gdLst/>
              <a:ahLst/>
              <a:cxnLst/>
              <a:rect l="l" t="t" r="r" b="b"/>
              <a:pathLst>
                <a:path w="6458" h="5939" extrusionOk="0">
                  <a:moveTo>
                    <a:pt x="6272" y="1"/>
                  </a:moveTo>
                  <a:cubicBezTo>
                    <a:pt x="6272" y="1"/>
                    <a:pt x="6123" y="298"/>
                    <a:pt x="5307" y="446"/>
                  </a:cubicBezTo>
                  <a:cubicBezTo>
                    <a:pt x="5084" y="483"/>
                    <a:pt x="4639" y="557"/>
                    <a:pt x="4305" y="557"/>
                  </a:cubicBezTo>
                  <a:cubicBezTo>
                    <a:pt x="3748" y="594"/>
                    <a:pt x="3229" y="632"/>
                    <a:pt x="3192" y="632"/>
                  </a:cubicBezTo>
                  <a:cubicBezTo>
                    <a:pt x="3192" y="632"/>
                    <a:pt x="2709" y="632"/>
                    <a:pt x="2153" y="594"/>
                  </a:cubicBezTo>
                  <a:cubicBezTo>
                    <a:pt x="1781" y="557"/>
                    <a:pt x="1336" y="483"/>
                    <a:pt x="1151" y="446"/>
                  </a:cubicBezTo>
                  <a:cubicBezTo>
                    <a:pt x="297" y="335"/>
                    <a:pt x="186" y="38"/>
                    <a:pt x="186" y="38"/>
                  </a:cubicBezTo>
                  <a:cubicBezTo>
                    <a:pt x="186" y="38"/>
                    <a:pt x="0" y="1596"/>
                    <a:pt x="186" y="2747"/>
                  </a:cubicBezTo>
                  <a:cubicBezTo>
                    <a:pt x="371" y="3934"/>
                    <a:pt x="1076" y="5345"/>
                    <a:pt x="1076" y="5345"/>
                  </a:cubicBezTo>
                  <a:cubicBezTo>
                    <a:pt x="1225" y="5679"/>
                    <a:pt x="2115" y="5938"/>
                    <a:pt x="3229" y="5938"/>
                  </a:cubicBezTo>
                  <a:cubicBezTo>
                    <a:pt x="4342" y="5938"/>
                    <a:pt x="5233" y="5679"/>
                    <a:pt x="5381" y="5307"/>
                  </a:cubicBezTo>
                  <a:cubicBezTo>
                    <a:pt x="5381" y="5307"/>
                    <a:pt x="6049" y="3934"/>
                    <a:pt x="6235" y="2747"/>
                  </a:cubicBezTo>
                  <a:cubicBezTo>
                    <a:pt x="6457" y="1559"/>
                    <a:pt x="6272" y="1"/>
                    <a:pt x="62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5"/>
            <p:cNvSpPr/>
            <p:nvPr/>
          </p:nvSpPr>
          <p:spPr>
            <a:xfrm>
              <a:off x="-706968" y="1302715"/>
              <a:ext cx="414620" cy="79949"/>
            </a:xfrm>
            <a:custGeom>
              <a:avLst/>
              <a:gdLst/>
              <a:ahLst/>
              <a:cxnLst/>
              <a:rect l="l" t="t" r="r" b="b"/>
              <a:pathLst>
                <a:path w="6161" h="1188" extrusionOk="0">
                  <a:moveTo>
                    <a:pt x="854" y="0"/>
                  </a:moveTo>
                  <a:cubicBezTo>
                    <a:pt x="297" y="111"/>
                    <a:pt x="1" y="297"/>
                    <a:pt x="1" y="483"/>
                  </a:cubicBezTo>
                  <a:cubicBezTo>
                    <a:pt x="1" y="928"/>
                    <a:pt x="1596" y="1188"/>
                    <a:pt x="3081" y="1188"/>
                  </a:cubicBezTo>
                  <a:cubicBezTo>
                    <a:pt x="4565" y="1188"/>
                    <a:pt x="6161" y="928"/>
                    <a:pt x="6161" y="483"/>
                  </a:cubicBezTo>
                  <a:cubicBezTo>
                    <a:pt x="6161" y="297"/>
                    <a:pt x="5901" y="149"/>
                    <a:pt x="5307" y="0"/>
                  </a:cubicBezTo>
                  <a:cubicBezTo>
                    <a:pt x="5307" y="0"/>
                    <a:pt x="5270" y="0"/>
                    <a:pt x="5270" y="37"/>
                  </a:cubicBezTo>
                  <a:cubicBezTo>
                    <a:pt x="5270" y="74"/>
                    <a:pt x="5270" y="111"/>
                    <a:pt x="5307" y="111"/>
                  </a:cubicBezTo>
                  <a:cubicBezTo>
                    <a:pt x="6012" y="260"/>
                    <a:pt x="6087" y="445"/>
                    <a:pt x="6087" y="483"/>
                  </a:cubicBezTo>
                  <a:cubicBezTo>
                    <a:pt x="6087" y="779"/>
                    <a:pt x="4825" y="1076"/>
                    <a:pt x="3081" y="1076"/>
                  </a:cubicBezTo>
                  <a:cubicBezTo>
                    <a:pt x="1299" y="1076"/>
                    <a:pt x="75" y="779"/>
                    <a:pt x="75" y="483"/>
                  </a:cubicBezTo>
                  <a:cubicBezTo>
                    <a:pt x="75" y="371"/>
                    <a:pt x="297" y="223"/>
                    <a:pt x="891" y="111"/>
                  </a:cubicBezTo>
                  <a:cubicBezTo>
                    <a:pt x="928" y="74"/>
                    <a:pt x="928" y="74"/>
                    <a:pt x="928" y="37"/>
                  </a:cubicBezTo>
                  <a:cubicBezTo>
                    <a:pt x="928" y="0"/>
                    <a:pt x="891" y="0"/>
                    <a:pt x="8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5"/>
            <p:cNvSpPr/>
            <p:nvPr/>
          </p:nvSpPr>
          <p:spPr>
            <a:xfrm>
              <a:off x="-994199" y="876243"/>
              <a:ext cx="2625" cy="1952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6" y="1"/>
                  </a:moveTo>
                  <a:cubicBezTo>
                    <a:pt x="1" y="1"/>
                    <a:pt x="1" y="10"/>
                    <a:pt x="1" y="28"/>
                  </a:cubicBezTo>
                  <a:lnTo>
                    <a:pt x="38" y="28"/>
                  </a:lnTo>
                  <a:cubicBezTo>
                    <a:pt x="19" y="10"/>
                    <a:pt x="10" y="1"/>
                    <a:pt x="6" y="1"/>
                  </a:cubicBezTo>
                  <a:close/>
                </a:path>
              </a:pathLst>
            </a:custGeom>
            <a:solidFill>
              <a:srgbClr val="F59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4" name="Google Shape;1764;p45"/>
          <p:cNvGrpSpPr/>
          <p:nvPr/>
        </p:nvGrpSpPr>
        <p:grpSpPr>
          <a:xfrm flipH="1">
            <a:off x="7604800" y="3062056"/>
            <a:ext cx="1306244" cy="1629681"/>
            <a:chOff x="14706050" y="1079356"/>
            <a:chExt cx="1306244" cy="1629681"/>
          </a:xfrm>
        </p:grpSpPr>
        <p:sp>
          <p:nvSpPr>
            <p:cNvPr id="1765" name="Google Shape;1765;p45"/>
            <p:cNvSpPr/>
            <p:nvPr/>
          </p:nvSpPr>
          <p:spPr>
            <a:xfrm>
              <a:off x="14830889" y="1079356"/>
              <a:ext cx="337228" cy="216429"/>
            </a:xfrm>
            <a:custGeom>
              <a:avLst/>
              <a:gdLst/>
              <a:ahLst/>
              <a:cxnLst/>
              <a:rect l="l" t="t" r="r" b="b"/>
              <a:pathLst>
                <a:path w="5011" h="3216" extrusionOk="0">
                  <a:moveTo>
                    <a:pt x="4512" y="0"/>
                  </a:moveTo>
                  <a:cubicBezTo>
                    <a:pt x="4469" y="0"/>
                    <a:pt x="4425" y="7"/>
                    <a:pt x="4380" y="19"/>
                  </a:cubicBezTo>
                  <a:lnTo>
                    <a:pt x="409" y="1133"/>
                  </a:lnTo>
                  <a:cubicBezTo>
                    <a:pt x="112" y="1207"/>
                    <a:pt x="1" y="1467"/>
                    <a:pt x="186" y="1726"/>
                  </a:cubicBezTo>
                  <a:lnTo>
                    <a:pt x="854" y="2840"/>
                  </a:lnTo>
                  <a:cubicBezTo>
                    <a:pt x="990" y="3043"/>
                    <a:pt x="1312" y="3216"/>
                    <a:pt x="1592" y="3216"/>
                  </a:cubicBezTo>
                  <a:cubicBezTo>
                    <a:pt x="1619" y="3216"/>
                    <a:pt x="1645" y="3214"/>
                    <a:pt x="1671" y="3211"/>
                  </a:cubicBezTo>
                  <a:lnTo>
                    <a:pt x="4491" y="2877"/>
                  </a:lnTo>
                  <a:cubicBezTo>
                    <a:pt x="4788" y="2840"/>
                    <a:pt x="5011" y="2580"/>
                    <a:pt x="5011" y="2283"/>
                  </a:cubicBezTo>
                  <a:lnTo>
                    <a:pt x="4899" y="390"/>
                  </a:lnTo>
                  <a:cubicBezTo>
                    <a:pt x="4899" y="144"/>
                    <a:pt x="4721" y="0"/>
                    <a:pt x="4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5"/>
            <p:cNvSpPr/>
            <p:nvPr/>
          </p:nvSpPr>
          <p:spPr>
            <a:xfrm>
              <a:off x="14706050" y="1137771"/>
              <a:ext cx="1306244" cy="1566215"/>
            </a:xfrm>
            <a:custGeom>
              <a:avLst/>
              <a:gdLst/>
              <a:ahLst/>
              <a:cxnLst/>
              <a:rect l="l" t="t" r="r" b="b"/>
              <a:pathLst>
                <a:path w="19410" h="23273" extrusionOk="0">
                  <a:moveTo>
                    <a:pt x="7468" y="1"/>
                  </a:moveTo>
                  <a:cubicBezTo>
                    <a:pt x="6291" y="1"/>
                    <a:pt x="1777" y="1216"/>
                    <a:pt x="1373" y="2157"/>
                  </a:cubicBezTo>
                  <a:cubicBezTo>
                    <a:pt x="1151" y="2714"/>
                    <a:pt x="3711" y="4495"/>
                    <a:pt x="3711" y="4495"/>
                  </a:cubicBezTo>
                  <a:cubicBezTo>
                    <a:pt x="3711" y="4495"/>
                    <a:pt x="0" y="5831"/>
                    <a:pt x="446" y="7278"/>
                  </a:cubicBezTo>
                  <a:cubicBezTo>
                    <a:pt x="891" y="8689"/>
                    <a:pt x="7831" y="23273"/>
                    <a:pt x="8721" y="23273"/>
                  </a:cubicBezTo>
                  <a:cubicBezTo>
                    <a:pt x="9612" y="23273"/>
                    <a:pt x="12284" y="21158"/>
                    <a:pt x="13657" y="20490"/>
                  </a:cubicBezTo>
                  <a:cubicBezTo>
                    <a:pt x="15030" y="19785"/>
                    <a:pt x="17999" y="19339"/>
                    <a:pt x="18704" y="18374"/>
                  </a:cubicBezTo>
                  <a:cubicBezTo>
                    <a:pt x="19409" y="17372"/>
                    <a:pt x="18370" y="15480"/>
                    <a:pt x="16849" y="11843"/>
                  </a:cubicBezTo>
                  <a:cubicBezTo>
                    <a:pt x="15327" y="8169"/>
                    <a:pt x="12173" y="2269"/>
                    <a:pt x="11059" y="1823"/>
                  </a:cubicBezTo>
                  <a:cubicBezTo>
                    <a:pt x="10943" y="1777"/>
                    <a:pt x="10807" y="1757"/>
                    <a:pt x="10657" y="1757"/>
                  </a:cubicBezTo>
                  <a:cubicBezTo>
                    <a:pt x="9610" y="1757"/>
                    <a:pt x="7905" y="2751"/>
                    <a:pt x="7905" y="2751"/>
                  </a:cubicBezTo>
                  <a:cubicBezTo>
                    <a:pt x="7905" y="2751"/>
                    <a:pt x="8165" y="302"/>
                    <a:pt x="7719" y="42"/>
                  </a:cubicBezTo>
                  <a:cubicBezTo>
                    <a:pt x="7677" y="14"/>
                    <a:pt x="7591" y="1"/>
                    <a:pt x="7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5"/>
            <p:cNvSpPr/>
            <p:nvPr/>
          </p:nvSpPr>
          <p:spPr>
            <a:xfrm>
              <a:off x="14723547" y="1365308"/>
              <a:ext cx="1228785" cy="1343729"/>
            </a:xfrm>
            <a:custGeom>
              <a:avLst/>
              <a:gdLst/>
              <a:ahLst/>
              <a:cxnLst/>
              <a:rect l="l" t="t" r="r" b="b"/>
              <a:pathLst>
                <a:path w="18259" h="19967" extrusionOk="0">
                  <a:moveTo>
                    <a:pt x="6049" y="1"/>
                  </a:moveTo>
                  <a:cubicBezTo>
                    <a:pt x="5789" y="112"/>
                    <a:pt x="0" y="1968"/>
                    <a:pt x="112" y="3675"/>
                  </a:cubicBezTo>
                  <a:cubicBezTo>
                    <a:pt x="186" y="4714"/>
                    <a:pt x="1967" y="8351"/>
                    <a:pt x="3823" y="11987"/>
                  </a:cubicBezTo>
                  <a:cubicBezTo>
                    <a:pt x="6680" y="17702"/>
                    <a:pt x="8016" y="19966"/>
                    <a:pt x="8536" y="19966"/>
                  </a:cubicBezTo>
                  <a:lnTo>
                    <a:pt x="8573" y="19966"/>
                  </a:lnTo>
                  <a:cubicBezTo>
                    <a:pt x="9166" y="19855"/>
                    <a:pt x="9872" y="19372"/>
                    <a:pt x="10762" y="18779"/>
                  </a:cubicBezTo>
                  <a:cubicBezTo>
                    <a:pt x="11504" y="18259"/>
                    <a:pt x="12321" y="17702"/>
                    <a:pt x="13323" y="17220"/>
                  </a:cubicBezTo>
                  <a:cubicBezTo>
                    <a:pt x="14473" y="16626"/>
                    <a:pt x="15475" y="16366"/>
                    <a:pt x="16255" y="16144"/>
                  </a:cubicBezTo>
                  <a:cubicBezTo>
                    <a:pt x="17034" y="15921"/>
                    <a:pt x="17665" y="15773"/>
                    <a:pt x="18221" y="15365"/>
                  </a:cubicBezTo>
                  <a:cubicBezTo>
                    <a:pt x="18258" y="15327"/>
                    <a:pt x="18258" y="15290"/>
                    <a:pt x="18221" y="15253"/>
                  </a:cubicBezTo>
                  <a:cubicBezTo>
                    <a:pt x="18200" y="15210"/>
                    <a:pt x="18178" y="15192"/>
                    <a:pt x="18156" y="15192"/>
                  </a:cubicBezTo>
                  <a:cubicBezTo>
                    <a:pt x="18141" y="15192"/>
                    <a:pt x="18125" y="15201"/>
                    <a:pt x="18110" y="15216"/>
                  </a:cubicBezTo>
                  <a:cubicBezTo>
                    <a:pt x="17590" y="15587"/>
                    <a:pt x="16960" y="15773"/>
                    <a:pt x="16180" y="15995"/>
                  </a:cubicBezTo>
                  <a:cubicBezTo>
                    <a:pt x="15401" y="16181"/>
                    <a:pt x="14436" y="16441"/>
                    <a:pt x="13249" y="17034"/>
                  </a:cubicBezTo>
                  <a:cubicBezTo>
                    <a:pt x="12247" y="17554"/>
                    <a:pt x="11393" y="18111"/>
                    <a:pt x="10651" y="18630"/>
                  </a:cubicBezTo>
                  <a:cubicBezTo>
                    <a:pt x="9797" y="19224"/>
                    <a:pt x="9092" y="19706"/>
                    <a:pt x="8536" y="19781"/>
                  </a:cubicBezTo>
                  <a:cubicBezTo>
                    <a:pt x="8461" y="19781"/>
                    <a:pt x="8127" y="19632"/>
                    <a:pt x="6866" y="17406"/>
                  </a:cubicBezTo>
                  <a:cubicBezTo>
                    <a:pt x="5901" y="15773"/>
                    <a:pt x="4750" y="13472"/>
                    <a:pt x="3971" y="11913"/>
                  </a:cubicBezTo>
                  <a:cubicBezTo>
                    <a:pt x="2153" y="8314"/>
                    <a:pt x="371" y="4677"/>
                    <a:pt x="297" y="3675"/>
                  </a:cubicBezTo>
                  <a:cubicBezTo>
                    <a:pt x="223" y="2116"/>
                    <a:pt x="6049" y="224"/>
                    <a:pt x="6086" y="186"/>
                  </a:cubicBezTo>
                  <a:cubicBezTo>
                    <a:pt x="6160" y="186"/>
                    <a:pt x="6160" y="112"/>
                    <a:pt x="6160" y="75"/>
                  </a:cubicBezTo>
                  <a:cubicBezTo>
                    <a:pt x="6160" y="38"/>
                    <a:pt x="6086" y="1"/>
                    <a:pt x="6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5"/>
            <p:cNvSpPr/>
            <p:nvPr/>
          </p:nvSpPr>
          <p:spPr>
            <a:xfrm>
              <a:off x="14868374" y="1429242"/>
              <a:ext cx="999031" cy="1119965"/>
            </a:xfrm>
            <a:custGeom>
              <a:avLst/>
              <a:gdLst/>
              <a:ahLst/>
              <a:cxnLst/>
              <a:rect l="l" t="t" r="r" b="b"/>
              <a:pathLst>
                <a:path w="14845" h="16642" extrusionOk="0">
                  <a:moveTo>
                    <a:pt x="7719" y="0"/>
                  </a:moveTo>
                  <a:cubicBezTo>
                    <a:pt x="6777" y="0"/>
                    <a:pt x="4140" y="1158"/>
                    <a:pt x="2450" y="2020"/>
                  </a:cubicBezTo>
                  <a:cubicBezTo>
                    <a:pt x="1374" y="2613"/>
                    <a:pt x="75" y="3356"/>
                    <a:pt x="38" y="3764"/>
                  </a:cubicBezTo>
                  <a:cubicBezTo>
                    <a:pt x="1" y="4209"/>
                    <a:pt x="1485" y="7549"/>
                    <a:pt x="2932" y="10481"/>
                  </a:cubicBezTo>
                  <a:cubicBezTo>
                    <a:pt x="3823" y="12299"/>
                    <a:pt x="5975" y="16567"/>
                    <a:pt x="6532" y="16641"/>
                  </a:cubicBezTo>
                  <a:lnTo>
                    <a:pt x="6569" y="16641"/>
                  </a:lnTo>
                  <a:cubicBezTo>
                    <a:pt x="7608" y="16641"/>
                    <a:pt x="13546" y="13747"/>
                    <a:pt x="14622" y="12707"/>
                  </a:cubicBezTo>
                  <a:cubicBezTo>
                    <a:pt x="14808" y="12559"/>
                    <a:pt x="14845" y="12448"/>
                    <a:pt x="14845" y="12336"/>
                  </a:cubicBezTo>
                  <a:cubicBezTo>
                    <a:pt x="14808" y="11594"/>
                    <a:pt x="10429" y="3207"/>
                    <a:pt x="10243" y="2836"/>
                  </a:cubicBezTo>
                  <a:cubicBezTo>
                    <a:pt x="10217" y="2810"/>
                    <a:pt x="10191" y="2784"/>
                    <a:pt x="10164" y="2784"/>
                  </a:cubicBezTo>
                  <a:cubicBezTo>
                    <a:pt x="10153" y="2784"/>
                    <a:pt x="10143" y="2788"/>
                    <a:pt x="10132" y="2799"/>
                  </a:cubicBezTo>
                  <a:cubicBezTo>
                    <a:pt x="10057" y="2836"/>
                    <a:pt x="10057" y="2873"/>
                    <a:pt x="10057" y="2910"/>
                  </a:cubicBezTo>
                  <a:cubicBezTo>
                    <a:pt x="11356" y="5360"/>
                    <a:pt x="14622" y="11780"/>
                    <a:pt x="14659" y="12373"/>
                  </a:cubicBezTo>
                  <a:cubicBezTo>
                    <a:pt x="14659" y="12373"/>
                    <a:pt x="14659" y="12411"/>
                    <a:pt x="14511" y="12596"/>
                  </a:cubicBezTo>
                  <a:cubicBezTo>
                    <a:pt x="13346" y="13688"/>
                    <a:pt x="7503" y="16459"/>
                    <a:pt x="6615" y="16459"/>
                  </a:cubicBezTo>
                  <a:cubicBezTo>
                    <a:pt x="6598" y="16459"/>
                    <a:pt x="6583" y="16458"/>
                    <a:pt x="6569" y="16456"/>
                  </a:cubicBezTo>
                  <a:cubicBezTo>
                    <a:pt x="6309" y="16418"/>
                    <a:pt x="5085" y="14526"/>
                    <a:pt x="3081" y="10369"/>
                  </a:cubicBezTo>
                  <a:cubicBezTo>
                    <a:pt x="1485" y="7141"/>
                    <a:pt x="186" y="4135"/>
                    <a:pt x="223" y="3764"/>
                  </a:cubicBezTo>
                  <a:cubicBezTo>
                    <a:pt x="260" y="3578"/>
                    <a:pt x="854" y="3059"/>
                    <a:pt x="2524" y="2205"/>
                  </a:cubicBezTo>
                  <a:cubicBezTo>
                    <a:pt x="4702" y="1066"/>
                    <a:pt x="7000" y="169"/>
                    <a:pt x="7727" y="169"/>
                  </a:cubicBezTo>
                  <a:cubicBezTo>
                    <a:pt x="7805" y="169"/>
                    <a:pt x="7865" y="180"/>
                    <a:pt x="7905" y="201"/>
                  </a:cubicBezTo>
                  <a:cubicBezTo>
                    <a:pt x="7916" y="212"/>
                    <a:pt x="7930" y="217"/>
                    <a:pt x="7944" y="217"/>
                  </a:cubicBezTo>
                  <a:cubicBezTo>
                    <a:pt x="7979" y="217"/>
                    <a:pt x="8016" y="190"/>
                    <a:pt x="8016" y="164"/>
                  </a:cubicBezTo>
                  <a:cubicBezTo>
                    <a:pt x="8054" y="127"/>
                    <a:pt x="8054" y="90"/>
                    <a:pt x="7979" y="53"/>
                  </a:cubicBezTo>
                  <a:cubicBezTo>
                    <a:pt x="7920" y="17"/>
                    <a:pt x="7831" y="0"/>
                    <a:pt x="7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5"/>
            <p:cNvSpPr/>
            <p:nvPr/>
          </p:nvSpPr>
          <p:spPr>
            <a:xfrm>
              <a:off x="15248006" y="1303999"/>
              <a:ext cx="427137" cy="393556"/>
            </a:xfrm>
            <a:custGeom>
              <a:avLst/>
              <a:gdLst/>
              <a:ahLst/>
              <a:cxnLst/>
              <a:rect l="l" t="t" r="r" b="b"/>
              <a:pathLst>
                <a:path w="6347" h="5848" extrusionOk="0">
                  <a:moveTo>
                    <a:pt x="2389" y="0"/>
                  </a:moveTo>
                  <a:cubicBezTo>
                    <a:pt x="1411" y="0"/>
                    <a:pt x="119" y="709"/>
                    <a:pt x="37" y="763"/>
                  </a:cubicBezTo>
                  <a:cubicBezTo>
                    <a:pt x="0" y="801"/>
                    <a:pt x="0" y="838"/>
                    <a:pt x="0" y="875"/>
                  </a:cubicBezTo>
                  <a:cubicBezTo>
                    <a:pt x="22" y="918"/>
                    <a:pt x="57" y="936"/>
                    <a:pt x="89" y="936"/>
                  </a:cubicBezTo>
                  <a:cubicBezTo>
                    <a:pt x="112" y="936"/>
                    <a:pt x="133" y="927"/>
                    <a:pt x="149" y="912"/>
                  </a:cubicBezTo>
                  <a:cubicBezTo>
                    <a:pt x="149" y="912"/>
                    <a:pt x="1473" y="176"/>
                    <a:pt x="2382" y="176"/>
                  </a:cubicBezTo>
                  <a:cubicBezTo>
                    <a:pt x="2680" y="176"/>
                    <a:pt x="2934" y="255"/>
                    <a:pt x="3081" y="467"/>
                  </a:cubicBezTo>
                  <a:cubicBezTo>
                    <a:pt x="3934" y="1580"/>
                    <a:pt x="6161" y="5773"/>
                    <a:pt x="6161" y="5810"/>
                  </a:cubicBezTo>
                  <a:cubicBezTo>
                    <a:pt x="6198" y="5848"/>
                    <a:pt x="6235" y="5848"/>
                    <a:pt x="6235" y="5848"/>
                  </a:cubicBezTo>
                  <a:lnTo>
                    <a:pt x="6309" y="5848"/>
                  </a:lnTo>
                  <a:cubicBezTo>
                    <a:pt x="6346" y="5810"/>
                    <a:pt x="6346" y="5773"/>
                    <a:pt x="6346" y="5736"/>
                  </a:cubicBezTo>
                  <a:cubicBezTo>
                    <a:pt x="6309" y="5699"/>
                    <a:pt x="4082" y="1506"/>
                    <a:pt x="3266" y="355"/>
                  </a:cubicBezTo>
                  <a:cubicBezTo>
                    <a:pt x="3067" y="96"/>
                    <a:pt x="2749" y="0"/>
                    <a:pt x="2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5"/>
            <p:cNvSpPr/>
            <p:nvPr/>
          </p:nvSpPr>
          <p:spPr>
            <a:xfrm>
              <a:off x="14788491" y="1174516"/>
              <a:ext cx="194826" cy="270805"/>
            </a:xfrm>
            <a:custGeom>
              <a:avLst/>
              <a:gdLst/>
              <a:ahLst/>
              <a:cxnLst/>
              <a:rect l="l" t="t" r="r" b="b"/>
              <a:pathLst>
                <a:path w="2895" h="4024" extrusionOk="0">
                  <a:moveTo>
                    <a:pt x="2816" y="0"/>
                  </a:moveTo>
                  <a:cubicBezTo>
                    <a:pt x="2805" y="0"/>
                    <a:pt x="2794" y="5"/>
                    <a:pt x="2783" y="15"/>
                  </a:cubicBezTo>
                  <a:cubicBezTo>
                    <a:pt x="1818" y="349"/>
                    <a:pt x="594" y="869"/>
                    <a:pt x="74" y="1500"/>
                  </a:cubicBezTo>
                  <a:cubicBezTo>
                    <a:pt x="37" y="1574"/>
                    <a:pt x="0" y="1648"/>
                    <a:pt x="37" y="1760"/>
                  </a:cubicBezTo>
                  <a:cubicBezTo>
                    <a:pt x="148" y="2465"/>
                    <a:pt x="2190" y="3875"/>
                    <a:pt x="2412" y="4023"/>
                  </a:cubicBezTo>
                  <a:lnTo>
                    <a:pt x="2449" y="4023"/>
                  </a:lnTo>
                  <a:cubicBezTo>
                    <a:pt x="2486" y="4023"/>
                    <a:pt x="2524" y="4023"/>
                    <a:pt x="2524" y="3986"/>
                  </a:cubicBezTo>
                  <a:cubicBezTo>
                    <a:pt x="2561" y="3949"/>
                    <a:pt x="2561" y="3875"/>
                    <a:pt x="2486" y="3875"/>
                  </a:cubicBezTo>
                  <a:cubicBezTo>
                    <a:pt x="1893" y="3467"/>
                    <a:pt x="297" y="2279"/>
                    <a:pt x="223" y="1723"/>
                  </a:cubicBezTo>
                  <a:cubicBezTo>
                    <a:pt x="186" y="1648"/>
                    <a:pt x="223" y="1611"/>
                    <a:pt x="223" y="1611"/>
                  </a:cubicBezTo>
                  <a:cubicBezTo>
                    <a:pt x="742" y="980"/>
                    <a:pt x="2078" y="461"/>
                    <a:pt x="2820" y="201"/>
                  </a:cubicBezTo>
                  <a:cubicBezTo>
                    <a:pt x="2858" y="164"/>
                    <a:pt x="2895" y="127"/>
                    <a:pt x="2895" y="53"/>
                  </a:cubicBezTo>
                  <a:cubicBezTo>
                    <a:pt x="2868" y="26"/>
                    <a:pt x="2842" y="0"/>
                    <a:pt x="2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5"/>
            <p:cNvSpPr/>
            <p:nvPr/>
          </p:nvSpPr>
          <p:spPr>
            <a:xfrm>
              <a:off x="14905860" y="1377826"/>
              <a:ext cx="199874" cy="62519"/>
            </a:xfrm>
            <a:custGeom>
              <a:avLst/>
              <a:gdLst/>
              <a:ahLst/>
              <a:cxnLst/>
              <a:rect l="l" t="t" r="r" b="b"/>
              <a:pathLst>
                <a:path w="2970" h="929" extrusionOk="0">
                  <a:moveTo>
                    <a:pt x="2969" y="0"/>
                  </a:moveTo>
                  <a:cubicBezTo>
                    <a:pt x="2969" y="1"/>
                    <a:pt x="2338" y="186"/>
                    <a:pt x="1670" y="297"/>
                  </a:cubicBezTo>
                  <a:cubicBezTo>
                    <a:pt x="1200" y="396"/>
                    <a:pt x="615" y="413"/>
                    <a:pt x="276" y="413"/>
                  </a:cubicBezTo>
                  <a:cubicBezTo>
                    <a:pt x="107" y="413"/>
                    <a:pt x="0" y="409"/>
                    <a:pt x="0" y="409"/>
                  </a:cubicBezTo>
                  <a:lnTo>
                    <a:pt x="0" y="409"/>
                  </a:lnTo>
                  <a:lnTo>
                    <a:pt x="742" y="928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2" name="Google Shape;1772;p45"/>
          <p:cNvGrpSpPr/>
          <p:nvPr/>
        </p:nvGrpSpPr>
        <p:grpSpPr>
          <a:xfrm rot="-1256363">
            <a:off x="3981431" y="-70637"/>
            <a:ext cx="1093130" cy="1093130"/>
            <a:chOff x="3505050" y="601450"/>
            <a:chExt cx="795000" cy="795000"/>
          </a:xfrm>
        </p:grpSpPr>
        <p:sp>
          <p:nvSpPr>
            <p:cNvPr id="1773" name="Google Shape;1773;p45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5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5" name="Google Shape;1775;p45"/>
          <p:cNvSpPr/>
          <p:nvPr/>
        </p:nvSpPr>
        <p:spPr>
          <a:xfrm>
            <a:off x="-2325570" y="-509943"/>
            <a:ext cx="321512" cy="201624"/>
          </a:xfrm>
          <a:custGeom>
            <a:avLst/>
            <a:gdLst/>
            <a:ahLst/>
            <a:cxnLst/>
            <a:rect l="l" t="t" r="r" b="b"/>
            <a:pathLst>
              <a:path w="2191" h="1374" extrusionOk="0">
                <a:moveTo>
                  <a:pt x="38" y="0"/>
                </a:moveTo>
                <a:cubicBezTo>
                  <a:pt x="1" y="0"/>
                  <a:pt x="1" y="37"/>
                  <a:pt x="1" y="37"/>
                </a:cubicBezTo>
                <a:cubicBezTo>
                  <a:pt x="38" y="112"/>
                  <a:pt x="75" y="186"/>
                  <a:pt x="112" y="223"/>
                </a:cubicBezTo>
                <a:cubicBezTo>
                  <a:pt x="149" y="260"/>
                  <a:pt x="149" y="260"/>
                  <a:pt x="186" y="297"/>
                </a:cubicBezTo>
                <a:cubicBezTo>
                  <a:pt x="186" y="297"/>
                  <a:pt x="223" y="334"/>
                  <a:pt x="223" y="334"/>
                </a:cubicBezTo>
                <a:cubicBezTo>
                  <a:pt x="242" y="353"/>
                  <a:pt x="251" y="362"/>
                  <a:pt x="256" y="362"/>
                </a:cubicBezTo>
                <a:cubicBezTo>
                  <a:pt x="261" y="362"/>
                  <a:pt x="261" y="353"/>
                  <a:pt x="261" y="334"/>
                </a:cubicBezTo>
                <a:cubicBezTo>
                  <a:pt x="261" y="334"/>
                  <a:pt x="261" y="334"/>
                  <a:pt x="261" y="297"/>
                </a:cubicBezTo>
                <a:cubicBezTo>
                  <a:pt x="261" y="297"/>
                  <a:pt x="223" y="260"/>
                  <a:pt x="186" y="260"/>
                </a:cubicBezTo>
                <a:cubicBezTo>
                  <a:pt x="186" y="223"/>
                  <a:pt x="149" y="223"/>
                  <a:pt x="149" y="186"/>
                </a:cubicBezTo>
                <a:cubicBezTo>
                  <a:pt x="112" y="149"/>
                  <a:pt x="75" y="112"/>
                  <a:pt x="75" y="75"/>
                </a:cubicBezTo>
                <a:cubicBezTo>
                  <a:pt x="121" y="65"/>
                  <a:pt x="168" y="61"/>
                  <a:pt x="215" y="61"/>
                </a:cubicBezTo>
                <a:cubicBezTo>
                  <a:pt x="356" y="61"/>
                  <a:pt x="502" y="102"/>
                  <a:pt x="669" y="186"/>
                </a:cubicBezTo>
                <a:cubicBezTo>
                  <a:pt x="706" y="223"/>
                  <a:pt x="780" y="260"/>
                  <a:pt x="817" y="260"/>
                </a:cubicBezTo>
                <a:cubicBezTo>
                  <a:pt x="891" y="297"/>
                  <a:pt x="966" y="334"/>
                  <a:pt x="1040" y="371"/>
                </a:cubicBezTo>
                <a:cubicBezTo>
                  <a:pt x="1225" y="446"/>
                  <a:pt x="1671" y="594"/>
                  <a:pt x="1671" y="594"/>
                </a:cubicBezTo>
                <a:cubicBezTo>
                  <a:pt x="1968" y="705"/>
                  <a:pt x="2042" y="817"/>
                  <a:pt x="2116" y="1373"/>
                </a:cubicBezTo>
                <a:lnTo>
                  <a:pt x="2153" y="1373"/>
                </a:lnTo>
                <a:cubicBezTo>
                  <a:pt x="2153" y="1373"/>
                  <a:pt x="2190" y="1373"/>
                  <a:pt x="2190" y="1336"/>
                </a:cubicBezTo>
                <a:cubicBezTo>
                  <a:pt x="2079" y="817"/>
                  <a:pt x="2005" y="668"/>
                  <a:pt x="1708" y="557"/>
                </a:cubicBezTo>
                <a:cubicBezTo>
                  <a:pt x="1708" y="557"/>
                  <a:pt x="1263" y="409"/>
                  <a:pt x="1040" y="334"/>
                </a:cubicBezTo>
                <a:cubicBezTo>
                  <a:pt x="1003" y="297"/>
                  <a:pt x="929" y="260"/>
                  <a:pt x="817" y="223"/>
                </a:cubicBezTo>
                <a:cubicBezTo>
                  <a:pt x="817" y="223"/>
                  <a:pt x="706" y="186"/>
                  <a:pt x="706" y="149"/>
                </a:cubicBezTo>
                <a:cubicBezTo>
                  <a:pt x="446" y="37"/>
                  <a:pt x="261" y="0"/>
                  <a:pt x="38" y="0"/>
                </a:cubicBezTo>
                <a:close/>
              </a:path>
            </a:pathLst>
          </a:custGeom>
          <a:solidFill>
            <a:srgbClr val="6B97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45"/>
          <p:cNvSpPr/>
          <p:nvPr/>
        </p:nvSpPr>
        <p:spPr>
          <a:xfrm>
            <a:off x="-2325570" y="-511997"/>
            <a:ext cx="321512" cy="209108"/>
          </a:xfrm>
          <a:custGeom>
            <a:avLst/>
            <a:gdLst/>
            <a:ahLst/>
            <a:cxnLst/>
            <a:rect l="l" t="t" r="r" b="b"/>
            <a:pathLst>
              <a:path w="2191" h="1425" extrusionOk="0">
                <a:moveTo>
                  <a:pt x="186" y="1"/>
                </a:moveTo>
                <a:cubicBezTo>
                  <a:pt x="139" y="1"/>
                  <a:pt x="91" y="6"/>
                  <a:pt x="38" y="14"/>
                </a:cubicBezTo>
                <a:lnTo>
                  <a:pt x="1" y="14"/>
                </a:lnTo>
                <a:cubicBezTo>
                  <a:pt x="1" y="51"/>
                  <a:pt x="1" y="51"/>
                  <a:pt x="1" y="51"/>
                </a:cubicBezTo>
                <a:cubicBezTo>
                  <a:pt x="1" y="163"/>
                  <a:pt x="38" y="200"/>
                  <a:pt x="112" y="274"/>
                </a:cubicBezTo>
                <a:cubicBezTo>
                  <a:pt x="112" y="274"/>
                  <a:pt x="149" y="311"/>
                  <a:pt x="149" y="311"/>
                </a:cubicBezTo>
                <a:cubicBezTo>
                  <a:pt x="149" y="311"/>
                  <a:pt x="186" y="348"/>
                  <a:pt x="186" y="348"/>
                </a:cubicBezTo>
                <a:cubicBezTo>
                  <a:pt x="223" y="385"/>
                  <a:pt x="223" y="385"/>
                  <a:pt x="223" y="385"/>
                </a:cubicBezTo>
                <a:lnTo>
                  <a:pt x="298" y="385"/>
                </a:lnTo>
                <a:cubicBezTo>
                  <a:pt x="298" y="348"/>
                  <a:pt x="298" y="311"/>
                  <a:pt x="298" y="311"/>
                </a:cubicBezTo>
                <a:cubicBezTo>
                  <a:pt x="261" y="311"/>
                  <a:pt x="223" y="274"/>
                  <a:pt x="223" y="237"/>
                </a:cubicBezTo>
                <a:cubicBezTo>
                  <a:pt x="186" y="237"/>
                  <a:pt x="186" y="200"/>
                  <a:pt x="186" y="200"/>
                </a:cubicBezTo>
                <a:cubicBezTo>
                  <a:pt x="149" y="163"/>
                  <a:pt x="112" y="126"/>
                  <a:pt x="112" y="89"/>
                </a:cubicBezTo>
                <a:cubicBezTo>
                  <a:pt x="261" y="89"/>
                  <a:pt x="446" y="126"/>
                  <a:pt x="669" y="237"/>
                </a:cubicBezTo>
                <a:cubicBezTo>
                  <a:pt x="669" y="237"/>
                  <a:pt x="780" y="274"/>
                  <a:pt x="780" y="311"/>
                </a:cubicBezTo>
                <a:cubicBezTo>
                  <a:pt x="891" y="348"/>
                  <a:pt x="966" y="385"/>
                  <a:pt x="1040" y="423"/>
                </a:cubicBezTo>
                <a:cubicBezTo>
                  <a:pt x="1188" y="460"/>
                  <a:pt x="1559" y="608"/>
                  <a:pt x="1671" y="645"/>
                </a:cubicBezTo>
                <a:cubicBezTo>
                  <a:pt x="1931" y="719"/>
                  <a:pt x="2005" y="868"/>
                  <a:pt x="2116" y="1387"/>
                </a:cubicBezTo>
                <a:cubicBezTo>
                  <a:pt x="2116" y="1387"/>
                  <a:pt x="2116" y="1425"/>
                  <a:pt x="2153" y="1425"/>
                </a:cubicBezTo>
                <a:cubicBezTo>
                  <a:pt x="2190" y="1425"/>
                  <a:pt x="2190" y="1425"/>
                  <a:pt x="2190" y="1387"/>
                </a:cubicBezTo>
                <a:cubicBezTo>
                  <a:pt x="2190" y="1387"/>
                  <a:pt x="2190" y="1387"/>
                  <a:pt x="2190" y="1350"/>
                </a:cubicBezTo>
                <a:cubicBezTo>
                  <a:pt x="2116" y="794"/>
                  <a:pt x="2005" y="645"/>
                  <a:pt x="1708" y="534"/>
                </a:cubicBezTo>
                <a:cubicBezTo>
                  <a:pt x="1411" y="423"/>
                  <a:pt x="1188" y="348"/>
                  <a:pt x="1077" y="311"/>
                </a:cubicBezTo>
                <a:cubicBezTo>
                  <a:pt x="1003" y="274"/>
                  <a:pt x="929" y="274"/>
                  <a:pt x="854" y="200"/>
                </a:cubicBezTo>
                <a:lnTo>
                  <a:pt x="706" y="163"/>
                </a:lnTo>
                <a:cubicBezTo>
                  <a:pt x="479" y="49"/>
                  <a:pt x="339" y="1"/>
                  <a:pt x="1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45"/>
          <p:cNvSpPr/>
          <p:nvPr/>
        </p:nvSpPr>
        <p:spPr>
          <a:xfrm>
            <a:off x="-1633962" y="214390"/>
            <a:ext cx="27441" cy="21865"/>
          </a:xfrm>
          <a:custGeom>
            <a:avLst/>
            <a:gdLst/>
            <a:ahLst/>
            <a:cxnLst/>
            <a:rect l="l" t="t" r="r" b="b"/>
            <a:pathLst>
              <a:path w="187" h="149" extrusionOk="0">
                <a:moveTo>
                  <a:pt x="1" y="0"/>
                </a:moveTo>
                <a:cubicBezTo>
                  <a:pt x="38" y="37"/>
                  <a:pt x="75" y="74"/>
                  <a:pt x="149" y="148"/>
                </a:cubicBezTo>
                <a:lnTo>
                  <a:pt x="186" y="148"/>
                </a:lnTo>
                <a:cubicBezTo>
                  <a:pt x="112" y="37"/>
                  <a:pt x="38" y="0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8" name="Google Shape;1778;p45"/>
          <p:cNvGrpSpPr/>
          <p:nvPr/>
        </p:nvGrpSpPr>
        <p:grpSpPr>
          <a:xfrm rot="-2700158" flipH="1">
            <a:off x="4816366" y="3481170"/>
            <a:ext cx="1246272" cy="2245866"/>
            <a:chOff x="11209545" y="2511944"/>
            <a:chExt cx="809263" cy="1458280"/>
          </a:xfrm>
        </p:grpSpPr>
        <p:sp>
          <p:nvSpPr>
            <p:cNvPr id="1779" name="Google Shape;1779;p45"/>
            <p:cNvSpPr/>
            <p:nvPr/>
          </p:nvSpPr>
          <p:spPr>
            <a:xfrm>
              <a:off x="11386877" y="3036133"/>
              <a:ext cx="254788" cy="202364"/>
            </a:xfrm>
            <a:custGeom>
              <a:avLst/>
              <a:gdLst/>
              <a:ahLst/>
              <a:cxnLst/>
              <a:rect l="l" t="t" r="r" b="b"/>
              <a:pathLst>
                <a:path w="3786" h="3007" extrusionOk="0">
                  <a:moveTo>
                    <a:pt x="3044" y="1"/>
                  </a:moveTo>
                  <a:lnTo>
                    <a:pt x="1" y="1225"/>
                  </a:lnTo>
                  <a:lnTo>
                    <a:pt x="743" y="3007"/>
                  </a:lnTo>
                  <a:lnTo>
                    <a:pt x="3786" y="1745"/>
                  </a:lnTo>
                  <a:lnTo>
                    <a:pt x="30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5"/>
            <p:cNvSpPr/>
            <p:nvPr/>
          </p:nvSpPr>
          <p:spPr>
            <a:xfrm>
              <a:off x="11384387" y="3021126"/>
              <a:ext cx="224841" cy="115011"/>
            </a:xfrm>
            <a:custGeom>
              <a:avLst/>
              <a:gdLst/>
              <a:ahLst/>
              <a:cxnLst/>
              <a:rect l="l" t="t" r="r" b="b"/>
              <a:pathLst>
                <a:path w="3341" h="1709" extrusionOk="0">
                  <a:moveTo>
                    <a:pt x="3007" y="1"/>
                  </a:moveTo>
                  <a:lnTo>
                    <a:pt x="1" y="1411"/>
                  </a:lnTo>
                  <a:lnTo>
                    <a:pt x="149" y="1708"/>
                  </a:lnTo>
                  <a:lnTo>
                    <a:pt x="3341" y="929"/>
                  </a:lnTo>
                  <a:lnTo>
                    <a:pt x="30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5"/>
            <p:cNvSpPr/>
            <p:nvPr/>
          </p:nvSpPr>
          <p:spPr>
            <a:xfrm>
              <a:off x="11217082" y="2519145"/>
              <a:ext cx="334670" cy="504597"/>
            </a:xfrm>
            <a:custGeom>
              <a:avLst/>
              <a:gdLst/>
              <a:ahLst/>
              <a:cxnLst/>
              <a:rect l="l" t="t" r="r" b="b"/>
              <a:pathLst>
                <a:path w="4973" h="7498" extrusionOk="0">
                  <a:moveTo>
                    <a:pt x="1522" y="1"/>
                  </a:moveTo>
                  <a:lnTo>
                    <a:pt x="0" y="632"/>
                  </a:lnTo>
                  <a:lnTo>
                    <a:pt x="1967" y="7497"/>
                  </a:lnTo>
                  <a:lnTo>
                    <a:pt x="4973" y="6272"/>
                  </a:lnTo>
                  <a:lnTo>
                    <a:pt x="15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5"/>
            <p:cNvSpPr/>
            <p:nvPr/>
          </p:nvSpPr>
          <p:spPr>
            <a:xfrm>
              <a:off x="11214592" y="2514972"/>
              <a:ext cx="107407" cy="51079"/>
            </a:xfrm>
            <a:custGeom>
              <a:avLst/>
              <a:gdLst/>
              <a:ahLst/>
              <a:cxnLst/>
              <a:rect l="l" t="t" r="r" b="b"/>
              <a:pathLst>
                <a:path w="1596" h="759" extrusionOk="0">
                  <a:moveTo>
                    <a:pt x="1380" y="0"/>
                  </a:moveTo>
                  <a:cubicBezTo>
                    <a:pt x="1215" y="0"/>
                    <a:pt x="960" y="58"/>
                    <a:pt x="705" y="174"/>
                  </a:cubicBezTo>
                  <a:cubicBezTo>
                    <a:pt x="297" y="360"/>
                    <a:pt x="0" y="582"/>
                    <a:pt x="37" y="694"/>
                  </a:cubicBezTo>
                  <a:cubicBezTo>
                    <a:pt x="52" y="738"/>
                    <a:pt x="124" y="758"/>
                    <a:pt x="232" y="758"/>
                  </a:cubicBezTo>
                  <a:cubicBezTo>
                    <a:pt x="396" y="758"/>
                    <a:pt x="644" y="709"/>
                    <a:pt x="891" y="619"/>
                  </a:cubicBezTo>
                  <a:cubicBezTo>
                    <a:pt x="1299" y="434"/>
                    <a:pt x="1596" y="211"/>
                    <a:pt x="1559" y="63"/>
                  </a:cubicBezTo>
                  <a:cubicBezTo>
                    <a:pt x="1545" y="21"/>
                    <a:pt x="1479" y="0"/>
                    <a:pt x="1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5"/>
            <p:cNvSpPr/>
            <p:nvPr/>
          </p:nvSpPr>
          <p:spPr>
            <a:xfrm>
              <a:off x="11209545" y="2511944"/>
              <a:ext cx="114944" cy="52223"/>
            </a:xfrm>
            <a:custGeom>
              <a:avLst/>
              <a:gdLst/>
              <a:ahLst/>
              <a:cxnLst/>
              <a:rect l="l" t="t" r="r" b="b"/>
              <a:pathLst>
                <a:path w="1708" h="776" extrusionOk="0">
                  <a:moveTo>
                    <a:pt x="1463" y="0"/>
                  </a:moveTo>
                  <a:cubicBezTo>
                    <a:pt x="1280" y="0"/>
                    <a:pt x="1024" y="71"/>
                    <a:pt x="780" y="182"/>
                  </a:cubicBezTo>
                  <a:cubicBezTo>
                    <a:pt x="372" y="330"/>
                    <a:pt x="1" y="590"/>
                    <a:pt x="75" y="776"/>
                  </a:cubicBezTo>
                  <a:lnTo>
                    <a:pt x="149" y="776"/>
                  </a:lnTo>
                  <a:cubicBezTo>
                    <a:pt x="149" y="776"/>
                    <a:pt x="149" y="739"/>
                    <a:pt x="149" y="739"/>
                  </a:cubicBezTo>
                  <a:cubicBezTo>
                    <a:pt x="112" y="664"/>
                    <a:pt x="372" y="442"/>
                    <a:pt x="817" y="256"/>
                  </a:cubicBezTo>
                  <a:cubicBezTo>
                    <a:pt x="1122" y="129"/>
                    <a:pt x="1374" y="72"/>
                    <a:pt x="1515" y="72"/>
                  </a:cubicBezTo>
                  <a:cubicBezTo>
                    <a:pt x="1580" y="72"/>
                    <a:pt x="1622" y="84"/>
                    <a:pt x="1634" y="108"/>
                  </a:cubicBezTo>
                  <a:cubicBezTo>
                    <a:pt x="1634" y="145"/>
                    <a:pt x="1671" y="145"/>
                    <a:pt x="1671" y="145"/>
                  </a:cubicBezTo>
                  <a:cubicBezTo>
                    <a:pt x="1708" y="145"/>
                    <a:pt x="1708" y="108"/>
                    <a:pt x="1708" y="108"/>
                  </a:cubicBezTo>
                  <a:cubicBezTo>
                    <a:pt x="1678" y="33"/>
                    <a:pt x="1588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5"/>
            <p:cNvSpPr/>
            <p:nvPr/>
          </p:nvSpPr>
          <p:spPr>
            <a:xfrm>
              <a:off x="11316953" y="2516655"/>
              <a:ext cx="247318" cy="444635"/>
            </a:xfrm>
            <a:custGeom>
              <a:avLst/>
              <a:gdLst/>
              <a:ahLst/>
              <a:cxnLst/>
              <a:rect l="l" t="t" r="r" b="b"/>
              <a:pathLst>
                <a:path w="3675" h="6607" extrusionOk="0">
                  <a:moveTo>
                    <a:pt x="38" y="1"/>
                  </a:moveTo>
                  <a:cubicBezTo>
                    <a:pt x="38" y="1"/>
                    <a:pt x="1" y="38"/>
                    <a:pt x="38" y="38"/>
                  </a:cubicBezTo>
                  <a:lnTo>
                    <a:pt x="3600" y="6569"/>
                  </a:lnTo>
                  <a:cubicBezTo>
                    <a:pt x="3600" y="6606"/>
                    <a:pt x="3600" y="6606"/>
                    <a:pt x="3637" y="6606"/>
                  </a:cubicBezTo>
                  <a:cubicBezTo>
                    <a:pt x="3675" y="6606"/>
                    <a:pt x="3675" y="6569"/>
                    <a:pt x="3675" y="6532"/>
                  </a:cubicBezTo>
                  <a:lnTo>
                    <a:pt x="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5"/>
            <p:cNvSpPr/>
            <p:nvPr/>
          </p:nvSpPr>
          <p:spPr>
            <a:xfrm>
              <a:off x="11296966" y="2559120"/>
              <a:ext cx="197384" cy="432117"/>
            </a:xfrm>
            <a:custGeom>
              <a:avLst/>
              <a:gdLst/>
              <a:ahLst/>
              <a:cxnLst/>
              <a:rect l="l" t="t" r="r" b="b"/>
              <a:pathLst>
                <a:path w="2933" h="6421" extrusionOk="0">
                  <a:moveTo>
                    <a:pt x="1" y="1"/>
                  </a:moveTo>
                  <a:lnTo>
                    <a:pt x="2932" y="6421"/>
                  </a:lnTo>
                  <a:close/>
                </a:path>
              </a:pathLst>
            </a:custGeom>
            <a:solidFill>
              <a:srgbClr val="FFFB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5"/>
            <p:cNvSpPr/>
            <p:nvPr/>
          </p:nvSpPr>
          <p:spPr>
            <a:xfrm>
              <a:off x="11294476" y="2556630"/>
              <a:ext cx="204854" cy="437097"/>
            </a:xfrm>
            <a:custGeom>
              <a:avLst/>
              <a:gdLst/>
              <a:ahLst/>
              <a:cxnLst/>
              <a:rect l="l" t="t" r="r" b="b"/>
              <a:pathLst>
                <a:path w="3044" h="6495" extrusionOk="0">
                  <a:moveTo>
                    <a:pt x="38" y="0"/>
                  </a:moveTo>
                  <a:cubicBezTo>
                    <a:pt x="1" y="0"/>
                    <a:pt x="1" y="38"/>
                    <a:pt x="1" y="38"/>
                  </a:cubicBezTo>
                  <a:lnTo>
                    <a:pt x="2932" y="6495"/>
                  </a:lnTo>
                  <a:lnTo>
                    <a:pt x="3007" y="6495"/>
                  </a:lnTo>
                  <a:cubicBezTo>
                    <a:pt x="3007" y="6495"/>
                    <a:pt x="3044" y="6458"/>
                    <a:pt x="3007" y="6458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5"/>
            <p:cNvSpPr/>
            <p:nvPr/>
          </p:nvSpPr>
          <p:spPr>
            <a:xfrm>
              <a:off x="11279468" y="2869771"/>
              <a:ext cx="357215" cy="265354"/>
            </a:xfrm>
            <a:custGeom>
              <a:avLst/>
              <a:gdLst/>
              <a:ahLst/>
              <a:cxnLst/>
              <a:rect l="l" t="t" r="r" b="b"/>
              <a:pathLst>
                <a:path w="5308" h="3943" extrusionOk="0">
                  <a:moveTo>
                    <a:pt x="4200" y="1"/>
                  </a:moveTo>
                  <a:cubicBezTo>
                    <a:pt x="4160" y="1"/>
                    <a:pt x="4121" y="8"/>
                    <a:pt x="4083" y="23"/>
                  </a:cubicBezTo>
                  <a:lnTo>
                    <a:pt x="298" y="1582"/>
                  </a:lnTo>
                  <a:cubicBezTo>
                    <a:pt x="75" y="1656"/>
                    <a:pt x="1" y="1916"/>
                    <a:pt x="112" y="2176"/>
                  </a:cubicBezTo>
                  <a:lnTo>
                    <a:pt x="706" y="3623"/>
                  </a:lnTo>
                  <a:cubicBezTo>
                    <a:pt x="795" y="3830"/>
                    <a:pt x="954" y="3942"/>
                    <a:pt x="1109" y="3942"/>
                  </a:cubicBezTo>
                  <a:cubicBezTo>
                    <a:pt x="1148" y="3942"/>
                    <a:pt x="1188" y="3935"/>
                    <a:pt x="1226" y="3920"/>
                  </a:cubicBezTo>
                  <a:lnTo>
                    <a:pt x="5048" y="2361"/>
                  </a:lnTo>
                  <a:cubicBezTo>
                    <a:pt x="5234" y="2287"/>
                    <a:pt x="5308" y="2027"/>
                    <a:pt x="5196" y="1768"/>
                  </a:cubicBezTo>
                  <a:lnTo>
                    <a:pt x="4603" y="320"/>
                  </a:lnTo>
                  <a:cubicBezTo>
                    <a:pt x="4514" y="113"/>
                    <a:pt x="4355" y="1"/>
                    <a:pt x="4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5"/>
            <p:cNvSpPr/>
            <p:nvPr/>
          </p:nvSpPr>
          <p:spPr>
            <a:xfrm>
              <a:off x="11279468" y="2867281"/>
              <a:ext cx="357215" cy="271344"/>
            </a:xfrm>
            <a:custGeom>
              <a:avLst/>
              <a:gdLst/>
              <a:ahLst/>
              <a:cxnLst/>
              <a:rect l="l" t="t" r="r" b="b"/>
              <a:pathLst>
                <a:path w="5308" h="4032" extrusionOk="0">
                  <a:moveTo>
                    <a:pt x="4194" y="60"/>
                  </a:moveTo>
                  <a:cubicBezTo>
                    <a:pt x="4343" y="60"/>
                    <a:pt x="4491" y="172"/>
                    <a:pt x="4566" y="357"/>
                  </a:cubicBezTo>
                  <a:lnTo>
                    <a:pt x="5159" y="1842"/>
                  </a:lnTo>
                  <a:cubicBezTo>
                    <a:pt x="5234" y="1953"/>
                    <a:pt x="5234" y="2101"/>
                    <a:pt x="5159" y="2213"/>
                  </a:cubicBezTo>
                  <a:cubicBezTo>
                    <a:pt x="5122" y="2287"/>
                    <a:pt x="5085" y="2324"/>
                    <a:pt x="5011" y="2361"/>
                  </a:cubicBezTo>
                  <a:lnTo>
                    <a:pt x="1226" y="3920"/>
                  </a:lnTo>
                  <a:cubicBezTo>
                    <a:pt x="1188" y="3938"/>
                    <a:pt x="1151" y="3948"/>
                    <a:pt x="1114" y="3948"/>
                  </a:cubicBezTo>
                  <a:cubicBezTo>
                    <a:pt x="1077" y="3948"/>
                    <a:pt x="1040" y="3938"/>
                    <a:pt x="1003" y="3920"/>
                  </a:cubicBezTo>
                  <a:cubicBezTo>
                    <a:pt x="892" y="3883"/>
                    <a:pt x="817" y="3771"/>
                    <a:pt x="743" y="3660"/>
                  </a:cubicBezTo>
                  <a:lnTo>
                    <a:pt x="149" y="2176"/>
                  </a:lnTo>
                  <a:cubicBezTo>
                    <a:pt x="112" y="2064"/>
                    <a:pt x="112" y="1916"/>
                    <a:pt x="149" y="1805"/>
                  </a:cubicBezTo>
                  <a:cubicBezTo>
                    <a:pt x="186" y="1730"/>
                    <a:pt x="224" y="1693"/>
                    <a:pt x="298" y="1656"/>
                  </a:cubicBezTo>
                  <a:lnTo>
                    <a:pt x="4083" y="97"/>
                  </a:lnTo>
                  <a:cubicBezTo>
                    <a:pt x="4120" y="97"/>
                    <a:pt x="4157" y="60"/>
                    <a:pt x="4194" y="60"/>
                  </a:cubicBezTo>
                  <a:close/>
                  <a:moveTo>
                    <a:pt x="4185" y="1"/>
                  </a:moveTo>
                  <a:cubicBezTo>
                    <a:pt x="4138" y="1"/>
                    <a:pt x="4091" y="8"/>
                    <a:pt x="4046" y="23"/>
                  </a:cubicBezTo>
                  <a:lnTo>
                    <a:pt x="261" y="1582"/>
                  </a:lnTo>
                  <a:cubicBezTo>
                    <a:pt x="186" y="1619"/>
                    <a:pt x="112" y="1693"/>
                    <a:pt x="75" y="1767"/>
                  </a:cubicBezTo>
                  <a:cubicBezTo>
                    <a:pt x="1" y="1916"/>
                    <a:pt x="1" y="2064"/>
                    <a:pt x="75" y="2213"/>
                  </a:cubicBezTo>
                  <a:lnTo>
                    <a:pt x="669" y="3697"/>
                  </a:lnTo>
                  <a:cubicBezTo>
                    <a:pt x="743" y="3808"/>
                    <a:pt x="854" y="3920"/>
                    <a:pt x="966" y="3994"/>
                  </a:cubicBezTo>
                  <a:cubicBezTo>
                    <a:pt x="1040" y="3994"/>
                    <a:pt x="1077" y="4031"/>
                    <a:pt x="1114" y="4031"/>
                  </a:cubicBezTo>
                  <a:cubicBezTo>
                    <a:pt x="1188" y="4031"/>
                    <a:pt x="1226" y="3994"/>
                    <a:pt x="1263" y="3994"/>
                  </a:cubicBezTo>
                  <a:lnTo>
                    <a:pt x="5048" y="2435"/>
                  </a:lnTo>
                  <a:cubicBezTo>
                    <a:pt x="5122" y="2398"/>
                    <a:pt x="5196" y="2324"/>
                    <a:pt x="5234" y="2250"/>
                  </a:cubicBezTo>
                  <a:cubicBezTo>
                    <a:pt x="5308" y="2101"/>
                    <a:pt x="5308" y="1953"/>
                    <a:pt x="5234" y="1805"/>
                  </a:cubicBezTo>
                  <a:lnTo>
                    <a:pt x="4640" y="320"/>
                  </a:lnTo>
                  <a:cubicBezTo>
                    <a:pt x="4551" y="113"/>
                    <a:pt x="4369" y="1"/>
                    <a:pt x="4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5"/>
            <p:cNvSpPr/>
            <p:nvPr/>
          </p:nvSpPr>
          <p:spPr>
            <a:xfrm>
              <a:off x="11222062" y="2910621"/>
              <a:ext cx="512067" cy="281977"/>
            </a:xfrm>
            <a:custGeom>
              <a:avLst/>
              <a:gdLst/>
              <a:ahLst/>
              <a:cxnLst/>
              <a:rect l="l" t="t" r="r" b="b"/>
              <a:pathLst>
                <a:path w="7609" h="4190" extrusionOk="0">
                  <a:moveTo>
                    <a:pt x="6868" y="1"/>
                  </a:moveTo>
                  <a:cubicBezTo>
                    <a:pt x="6842" y="1"/>
                    <a:pt x="6816" y="4"/>
                    <a:pt x="6792" y="10"/>
                  </a:cubicBezTo>
                  <a:lnTo>
                    <a:pt x="223" y="2719"/>
                  </a:lnTo>
                  <a:cubicBezTo>
                    <a:pt x="75" y="2793"/>
                    <a:pt x="0" y="2979"/>
                    <a:pt x="75" y="3164"/>
                  </a:cubicBezTo>
                  <a:lnTo>
                    <a:pt x="409" y="3944"/>
                  </a:lnTo>
                  <a:cubicBezTo>
                    <a:pt x="467" y="4090"/>
                    <a:pt x="594" y="4190"/>
                    <a:pt x="718" y="4190"/>
                  </a:cubicBezTo>
                  <a:cubicBezTo>
                    <a:pt x="752" y="4190"/>
                    <a:pt x="785" y="4182"/>
                    <a:pt x="817" y="4166"/>
                  </a:cubicBezTo>
                  <a:lnTo>
                    <a:pt x="7385" y="1457"/>
                  </a:lnTo>
                  <a:cubicBezTo>
                    <a:pt x="7534" y="1420"/>
                    <a:pt x="7608" y="1198"/>
                    <a:pt x="7534" y="1012"/>
                  </a:cubicBezTo>
                  <a:lnTo>
                    <a:pt x="7200" y="233"/>
                  </a:lnTo>
                  <a:cubicBezTo>
                    <a:pt x="7138" y="78"/>
                    <a:pt x="6999" y="1"/>
                    <a:pt x="6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5"/>
            <p:cNvSpPr/>
            <p:nvPr/>
          </p:nvSpPr>
          <p:spPr>
            <a:xfrm>
              <a:off x="11219572" y="2907256"/>
              <a:ext cx="517047" cy="288774"/>
            </a:xfrm>
            <a:custGeom>
              <a:avLst/>
              <a:gdLst/>
              <a:ahLst/>
              <a:cxnLst/>
              <a:rect l="l" t="t" r="r" b="b"/>
              <a:pathLst>
                <a:path w="7683" h="4291" extrusionOk="0">
                  <a:moveTo>
                    <a:pt x="6924" y="88"/>
                  </a:moveTo>
                  <a:cubicBezTo>
                    <a:pt x="7024" y="88"/>
                    <a:pt x="7138" y="165"/>
                    <a:pt x="7200" y="320"/>
                  </a:cubicBezTo>
                  <a:lnTo>
                    <a:pt x="7534" y="1099"/>
                  </a:lnTo>
                  <a:cubicBezTo>
                    <a:pt x="7608" y="1248"/>
                    <a:pt x="7534" y="1433"/>
                    <a:pt x="7422" y="1470"/>
                  </a:cubicBezTo>
                  <a:lnTo>
                    <a:pt x="817" y="4179"/>
                  </a:lnTo>
                  <a:cubicBezTo>
                    <a:pt x="798" y="4198"/>
                    <a:pt x="770" y="4207"/>
                    <a:pt x="743" y="4207"/>
                  </a:cubicBezTo>
                  <a:cubicBezTo>
                    <a:pt x="715" y="4207"/>
                    <a:pt x="687" y="4198"/>
                    <a:pt x="668" y="4179"/>
                  </a:cubicBezTo>
                  <a:cubicBezTo>
                    <a:pt x="594" y="4142"/>
                    <a:pt x="520" y="4068"/>
                    <a:pt x="483" y="3994"/>
                  </a:cubicBezTo>
                  <a:lnTo>
                    <a:pt x="149" y="3214"/>
                  </a:lnTo>
                  <a:cubicBezTo>
                    <a:pt x="75" y="3029"/>
                    <a:pt x="149" y="2880"/>
                    <a:pt x="260" y="2806"/>
                  </a:cubicBezTo>
                  <a:lnTo>
                    <a:pt x="6866" y="97"/>
                  </a:lnTo>
                  <a:cubicBezTo>
                    <a:pt x="6884" y="91"/>
                    <a:pt x="6904" y="88"/>
                    <a:pt x="6924" y="88"/>
                  </a:cubicBezTo>
                  <a:close/>
                  <a:moveTo>
                    <a:pt x="6929" y="0"/>
                  </a:moveTo>
                  <a:cubicBezTo>
                    <a:pt x="6894" y="0"/>
                    <a:pt x="6860" y="8"/>
                    <a:pt x="6829" y="23"/>
                  </a:cubicBezTo>
                  <a:lnTo>
                    <a:pt x="223" y="2732"/>
                  </a:lnTo>
                  <a:cubicBezTo>
                    <a:pt x="75" y="2806"/>
                    <a:pt x="0" y="3029"/>
                    <a:pt x="75" y="3252"/>
                  </a:cubicBezTo>
                  <a:lnTo>
                    <a:pt x="409" y="4031"/>
                  </a:lnTo>
                  <a:cubicBezTo>
                    <a:pt x="446" y="4142"/>
                    <a:pt x="520" y="4216"/>
                    <a:pt x="631" y="4254"/>
                  </a:cubicBezTo>
                  <a:cubicBezTo>
                    <a:pt x="668" y="4291"/>
                    <a:pt x="705" y="4291"/>
                    <a:pt x="743" y="4291"/>
                  </a:cubicBezTo>
                  <a:cubicBezTo>
                    <a:pt x="780" y="4291"/>
                    <a:pt x="817" y="4291"/>
                    <a:pt x="854" y="4254"/>
                  </a:cubicBezTo>
                  <a:lnTo>
                    <a:pt x="7459" y="1545"/>
                  </a:lnTo>
                  <a:cubicBezTo>
                    <a:pt x="7608" y="1507"/>
                    <a:pt x="7682" y="1285"/>
                    <a:pt x="7608" y="1062"/>
                  </a:cubicBezTo>
                  <a:lnTo>
                    <a:pt x="7274" y="283"/>
                  </a:lnTo>
                  <a:cubicBezTo>
                    <a:pt x="7215" y="107"/>
                    <a:pt x="7064" y="0"/>
                    <a:pt x="6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5"/>
            <p:cNvSpPr/>
            <p:nvPr/>
          </p:nvSpPr>
          <p:spPr>
            <a:xfrm>
              <a:off x="11454310" y="2918765"/>
              <a:ext cx="282313" cy="199874"/>
            </a:xfrm>
            <a:custGeom>
              <a:avLst/>
              <a:gdLst/>
              <a:ahLst/>
              <a:cxnLst/>
              <a:rect l="l" t="t" r="r" b="b"/>
              <a:pathLst>
                <a:path w="4195" h="2970" extrusionOk="0">
                  <a:moveTo>
                    <a:pt x="3675" y="0"/>
                  </a:moveTo>
                  <a:lnTo>
                    <a:pt x="3675" y="0"/>
                  </a:lnTo>
                  <a:cubicBezTo>
                    <a:pt x="3675" y="1"/>
                    <a:pt x="3971" y="817"/>
                    <a:pt x="3229" y="1336"/>
                  </a:cubicBezTo>
                  <a:cubicBezTo>
                    <a:pt x="2339" y="1967"/>
                    <a:pt x="1" y="2969"/>
                    <a:pt x="1" y="2969"/>
                  </a:cubicBezTo>
                  <a:lnTo>
                    <a:pt x="4009" y="1336"/>
                  </a:lnTo>
                  <a:cubicBezTo>
                    <a:pt x="4009" y="1336"/>
                    <a:pt x="4194" y="1077"/>
                    <a:pt x="4083" y="891"/>
                  </a:cubicBezTo>
                  <a:cubicBezTo>
                    <a:pt x="4009" y="706"/>
                    <a:pt x="3675" y="1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11389367" y="2876299"/>
              <a:ext cx="217371" cy="154919"/>
            </a:xfrm>
            <a:custGeom>
              <a:avLst/>
              <a:gdLst/>
              <a:ahLst/>
              <a:cxnLst/>
              <a:rect l="l" t="t" r="r" b="b"/>
              <a:pathLst>
                <a:path w="3230" h="2302" extrusionOk="0">
                  <a:moveTo>
                    <a:pt x="2821" y="1"/>
                  </a:moveTo>
                  <a:cubicBezTo>
                    <a:pt x="2821" y="1"/>
                    <a:pt x="3044" y="632"/>
                    <a:pt x="2487" y="1040"/>
                  </a:cubicBezTo>
                  <a:cubicBezTo>
                    <a:pt x="1819" y="1522"/>
                    <a:pt x="1" y="2301"/>
                    <a:pt x="1" y="2301"/>
                  </a:cubicBezTo>
                  <a:lnTo>
                    <a:pt x="3229" y="965"/>
                  </a:lnTo>
                  <a:cubicBezTo>
                    <a:pt x="3229" y="965"/>
                    <a:pt x="3192" y="817"/>
                    <a:pt x="3155" y="669"/>
                  </a:cubicBezTo>
                  <a:cubicBezTo>
                    <a:pt x="3081" y="557"/>
                    <a:pt x="2821" y="1"/>
                    <a:pt x="2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11331961" y="2631534"/>
              <a:ext cx="147382" cy="277266"/>
            </a:xfrm>
            <a:custGeom>
              <a:avLst/>
              <a:gdLst/>
              <a:ahLst/>
              <a:cxnLst/>
              <a:rect l="l" t="t" r="r" b="b"/>
              <a:pathLst>
                <a:path w="2190" h="4120" extrusionOk="0">
                  <a:moveTo>
                    <a:pt x="0" y="1"/>
                  </a:moveTo>
                  <a:lnTo>
                    <a:pt x="1856" y="4120"/>
                  </a:lnTo>
                  <a:lnTo>
                    <a:pt x="2190" y="4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11239560" y="2569148"/>
              <a:ext cx="134931" cy="387163"/>
            </a:xfrm>
            <a:custGeom>
              <a:avLst/>
              <a:gdLst/>
              <a:ahLst/>
              <a:cxnLst/>
              <a:rect l="l" t="t" r="r" b="b"/>
              <a:pathLst>
                <a:path w="2005" h="5753" extrusionOk="0">
                  <a:moveTo>
                    <a:pt x="0" y="0"/>
                  </a:moveTo>
                  <a:lnTo>
                    <a:pt x="1670" y="5752"/>
                  </a:lnTo>
                  <a:lnTo>
                    <a:pt x="2004" y="55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11232022" y="2561610"/>
              <a:ext cx="122481" cy="389653"/>
            </a:xfrm>
            <a:custGeom>
              <a:avLst/>
              <a:gdLst/>
              <a:ahLst/>
              <a:cxnLst/>
              <a:rect l="l" t="t" r="r" b="b"/>
              <a:pathLst>
                <a:path w="1820" h="5790" extrusionOk="0">
                  <a:moveTo>
                    <a:pt x="38" y="1"/>
                  </a:moveTo>
                  <a:cubicBezTo>
                    <a:pt x="1" y="1"/>
                    <a:pt x="1" y="38"/>
                    <a:pt x="1" y="38"/>
                  </a:cubicBezTo>
                  <a:lnTo>
                    <a:pt x="1745" y="5753"/>
                  </a:lnTo>
                  <a:cubicBezTo>
                    <a:pt x="1745" y="5790"/>
                    <a:pt x="1745" y="5790"/>
                    <a:pt x="1782" y="5790"/>
                  </a:cubicBezTo>
                  <a:cubicBezTo>
                    <a:pt x="1819" y="5790"/>
                    <a:pt x="1819" y="5753"/>
                    <a:pt x="1819" y="5753"/>
                  </a:cubicBezTo>
                  <a:lnTo>
                    <a:pt x="75" y="38"/>
                  </a:lnTo>
                  <a:cubicBezTo>
                    <a:pt x="75" y="1"/>
                    <a:pt x="38" y="1"/>
                    <a:pt x="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11334451" y="3100808"/>
              <a:ext cx="684348" cy="865782"/>
            </a:xfrm>
            <a:custGeom>
              <a:avLst/>
              <a:gdLst/>
              <a:ahLst/>
              <a:cxnLst/>
              <a:rect l="l" t="t" r="r" b="b"/>
              <a:pathLst>
                <a:path w="10169" h="12865" extrusionOk="0">
                  <a:moveTo>
                    <a:pt x="5142" y="0"/>
                  </a:moveTo>
                  <a:cubicBezTo>
                    <a:pt x="4999" y="0"/>
                    <a:pt x="4854" y="26"/>
                    <a:pt x="4713" y="79"/>
                  </a:cubicBezTo>
                  <a:lnTo>
                    <a:pt x="891" y="1637"/>
                  </a:lnTo>
                  <a:cubicBezTo>
                    <a:pt x="297" y="1897"/>
                    <a:pt x="0" y="2565"/>
                    <a:pt x="260" y="3196"/>
                  </a:cubicBezTo>
                  <a:lnTo>
                    <a:pt x="3934" y="12140"/>
                  </a:lnTo>
                  <a:cubicBezTo>
                    <a:pt x="4130" y="12586"/>
                    <a:pt x="4556" y="12865"/>
                    <a:pt x="5024" y="12865"/>
                  </a:cubicBezTo>
                  <a:cubicBezTo>
                    <a:pt x="5178" y="12865"/>
                    <a:pt x="5336" y="12835"/>
                    <a:pt x="5493" y="12770"/>
                  </a:cubicBezTo>
                  <a:lnTo>
                    <a:pt x="9278" y="11212"/>
                  </a:lnTo>
                  <a:cubicBezTo>
                    <a:pt x="9872" y="10989"/>
                    <a:pt x="10169" y="10284"/>
                    <a:pt x="9909" y="9690"/>
                  </a:cubicBezTo>
                  <a:lnTo>
                    <a:pt x="6235" y="747"/>
                  </a:lnTo>
                  <a:cubicBezTo>
                    <a:pt x="6037" y="266"/>
                    <a:pt x="5601" y="0"/>
                    <a:pt x="5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11391857" y="3248394"/>
              <a:ext cx="512067" cy="429627"/>
            </a:xfrm>
            <a:custGeom>
              <a:avLst/>
              <a:gdLst/>
              <a:ahLst/>
              <a:cxnLst/>
              <a:rect l="l" t="t" r="r" b="b"/>
              <a:pathLst>
                <a:path w="7609" h="6384" extrusionOk="0">
                  <a:moveTo>
                    <a:pt x="5976" y="1"/>
                  </a:moveTo>
                  <a:lnTo>
                    <a:pt x="1" y="2450"/>
                  </a:lnTo>
                  <a:lnTo>
                    <a:pt x="1634" y="6384"/>
                  </a:lnTo>
                  <a:lnTo>
                    <a:pt x="7609" y="3898"/>
                  </a:lnTo>
                  <a:lnTo>
                    <a:pt x="59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11514542" y="3305867"/>
              <a:ext cx="194557" cy="199941"/>
            </a:xfrm>
            <a:custGeom>
              <a:avLst/>
              <a:gdLst/>
              <a:ahLst/>
              <a:cxnLst/>
              <a:rect l="l" t="t" r="r" b="b"/>
              <a:pathLst>
                <a:path w="2891" h="2971" extrusionOk="0">
                  <a:moveTo>
                    <a:pt x="219" y="1"/>
                  </a:moveTo>
                  <a:cubicBezTo>
                    <a:pt x="219" y="1"/>
                    <a:pt x="0" y="2971"/>
                    <a:pt x="1083" y="2971"/>
                  </a:cubicBezTo>
                  <a:cubicBezTo>
                    <a:pt x="1180" y="2971"/>
                    <a:pt x="1288" y="2947"/>
                    <a:pt x="1407" y="2895"/>
                  </a:cubicBezTo>
                  <a:cubicBezTo>
                    <a:pt x="2891" y="2301"/>
                    <a:pt x="219" y="1"/>
                    <a:pt x="219" y="1"/>
                  </a:cubicBezTo>
                  <a:close/>
                </a:path>
              </a:pathLst>
            </a:custGeom>
            <a:solidFill>
              <a:srgbClr val="FFFB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11661859" y="3348332"/>
              <a:ext cx="194624" cy="199941"/>
            </a:xfrm>
            <a:custGeom>
              <a:avLst/>
              <a:gdLst/>
              <a:ahLst/>
              <a:cxnLst/>
              <a:rect l="l" t="t" r="r" b="b"/>
              <a:pathLst>
                <a:path w="2892" h="2971" extrusionOk="0">
                  <a:moveTo>
                    <a:pt x="219" y="0"/>
                  </a:moveTo>
                  <a:cubicBezTo>
                    <a:pt x="219" y="1"/>
                    <a:pt x="1" y="2971"/>
                    <a:pt x="1084" y="2971"/>
                  </a:cubicBezTo>
                  <a:cubicBezTo>
                    <a:pt x="1181" y="2971"/>
                    <a:pt x="1288" y="2947"/>
                    <a:pt x="1407" y="2895"/>
                  </a:cubicBezTo>
                  <a:cubicBezTo>
                    <a:pt x="2891" y="2301"/>
                    <a:pt x="220" y="1"/>
                    <a:pt x="219" y="0"/>
                  </a:cubicBezTo>
                  <a:close/>
                </a:path>
              </a:pathLst>
            </a:custGeom>
            <a:solidFill>
              <a:srgbClr val="FFFB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5"/>
            <p:cNvSpPr/>
            <p:nvPr/>
          </p:nvSpPr>
          <p:spPr>
            <a:xfrm>
              <a:off x="11589177" y="3574591"/>
              <a:ext cx="262326" cy="130961"/>
            </a:xfrm>
            <a:custGeom>
              <a:avLst/>
              <a:gdLst/>
              <a:ahLst/>
              <a:cxnLst/>
              <a:rect l="l" t="t" r="r" b="b"/>
              <a:pathLst>
                <a:path w="3898" h="1946" extrusionOk="0">
                  <a:moveTo>
                    <a:pt x="3628" y="1"/>
                  </a:moveTo>
                  <a:cubicBezTo>
                    <a:pt x="3606" y="1"/>
                    <a:pt x="3583" y="5"/>
                    <a:pt x="3563" y="15"/>
                  </a:cubicBezTo>
                  <a:lnTo>
                    <a:pt x="112" y="1426"/>
                  </a:lnTo>
                  <a:cubicBezTo>
                    <a:pt x="38" y="1463"/>
                    <a:pt x="1" y="1537"/>
                    <a:pt x="38" y="1611"/>
                  </a:cubicBezTo>
                  <a:lnTo>
                    <a:pt x="149" y="1871"/>
                  </a:lnTo>
                  <a:cubicBezTo>
                    <a:pt x="186" y="1945"/>
                    <a:pt x="260" y="1945"/>
                    <a:pt x="335" y="1945"/>
                  </a:cubicBezTo>
                  <a:lnTo>
                    <a:pt x="3786" y="498"/>
                  </a:lnTo>
                  <a:cubicBezTo>
                    <a:pt x="3860" y="498"/>
                    <a:pt x="3897" y="387"/>
                    <a:pt x="3860" y="312"/>
                  </a:cubicBezTo>
                  <a:lnTo>
                    <a:pt x="3749" y="90"/>
                  </a:lnTo>
                  <a:cubicBezTo>
                    <a:pt x="3749" y="35"/>
                    <a:pt x="3689" y="1"/>
                    <a:pt x="36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5"/>
            <p:cNvSpPr/>
            <p:nvPr/>
          </p:nvSpPr>
          <p:spPr>
            <a:xfrm>
              <a:off x="11649140" y="3649561"/>
              <a:ext cx="192336" cy="99331"/>
            </a:xfrm>
            <a:custGeom>
              <a:avLst/>
              <a:gdLst/>
              <a:ahLst/>
              <a:cxnLst/>
              <a:rect l="l" t="t" r="r" b="b"/>
              <a:pathLst>
                <a:path w="2858" h="1476" extrusionOk="0">
                  <a:moveTo>
                    <a:pt x="2569" y="1"/>
                  </a:moveTo>
                  <a:cubicBezTo>
                    <a:pt x="2542" y="1"/>
                    <a:pt x="2515" y="5"/>
                    <a:pt x="2487" y="15"/>
                  </a:cubicBezTo>
                  <a:lnTo>
                    <a:pt x="149" y="980"/>
                  </a:lnTo>
                  <a:cubicBezTo>
                    <a:pt x="37" y="1017"/>
                    <a:pt x="0" y="1128"/>
                    <a:pt x="37" y="1239"/>
                  </a:cubicBezTo>
                  <a:lnTo>
                    <a:pt x="112" y="1351"/>
                  </a:lnTo>
                  <a:cubicBezTo>
                    <a:pt x="139" y="1434"/>
                    <a:pt x="209" y="1476"/>
                    <a:pt x="289" y="1476"/>
                  </a:cubicBezTo>
                  <a:cubicBezTo>
                    <a:pt x="316" y="1476"/>
                    <a:pt x="344" y="1471"/>
                    <a:pt x="371" y="1462"/>
                  </a:cubicBezTo>
                  <a:lnTo>
                    <a:pt x="2672" y="497"/>
                  </a:lnTo>
                  <a:cubicBezTo>
                    <a:pt x="2784" y="460"/>
                    <a:pt x="2858" y="349"/>
                    <a:pt x="2784" y="237"/>
                  </a:cubicBezTo>
                  <a:lnTo>
                    <a:pt x="2746" y="126"/>
                  </a:lnTo>
                  <a:cubicBezTo>
                    <a:pt x="2719" y="43"/>
                    <a:pt x="2649" y="1"/>
                    <a:pt x="25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5"/>
            <p:cNvSpPr/>
            <p:nvPr/>
          </p:nvSpPr>
          <p:spPr>
            <a:xfrm>
              <a:off x="11813954" y="3355802"/>
              <a:ext cx="204854" cy="559511"/>
            </a:xfrm>
            <a:custGeom>
              <a:avLst/>
              <a:gdLst/>
              <a:ahLst/>
              <a:cxnLst/>
              <a:rect l="l" t="t" r="r" b="b"/>
              <a:pathLst>
                <a:path w="3044" h="8314" extrusionOk="0">
                  <a:moveTo>
                    <a:pt x="372" y="1"/>
                  </a:moveTo>
                  <a:lnTo>
                    <a:pt x="335" y="38"/>
                  </a:lnTo>
                  <a:cubicBezTo>
                    <a:pt x="335" y="38"/>
                    <a:pt x="2969" y="5827"/>
                    <a:pt x="1893" y="6866"/>
                  </a:cubicBezTo>
                  <a:cubicBezTo>
                    <a:pt x="1188" y="7571"/>
                    <a:pt x="706" y="7794"/>
                    <a:pt x="1" y="8313"/>
                  </a:cubicBezTo>
                  <a:lnTo>
                    <a:pt x="2153" y="7423"/>
                  </a:lnTo>
                  <a:cubicBezTo>
                    <a:pt x="2747" y="7200"/>
                    <a:pt x="3044" y="6495"/>
                    <a:pt x="2784" y="590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5"/>
            <p:cNvSpPr/>
            <p:nvPr/>
          </p:nvSpPr>
          <p:spPr>
            <a:xfrm>
              <a:off x="11576726" y="3097981"/>
              <a:ext cx="437097" cy="872243"/>
            </a:xfrm>
            <a:custGeom>
              <a:avLst/>
              <a:gdLst/>
              <a:ahLst/>
              <a:cxnLst/>
              <a:rect l="l" t="t" r="r" b="b"/>
              <a:pathLst>
                <a:path w="6495" h="12961" extrusionOk="0">
                  <a:moveTo>
                    <a:pt x="1540" y="0"/>
                  </a:moveTo>
                  <a:cubicBezTo>
                    <a:pt x="1382" y="0"/>
                    <a:pt x="1225" y="28"/>
                    <a:pt x="1076" y="84"/>
                  </a:cubicBezTo>
                  <a:lnTo>
                    <a:pt x="0" y="529"/>
                  </a:lnTo>
                  <a:cubicBezTo>
                    <a:pt x="0" y="529"/>
                    <a:pt x="0" y="566"/>
                    <a:pt x="0" y="566"/>
                  </a:cubicBezTo>
                  <a:cubicBezTo>
                    <a:pt x="0" y="603"/>
                    <a:pt x="37" y="603"/>
                    <a:pt x="37" y="603"/>
                  </a:cubicBezTo>
                  <a:lnTo>
                    <a:pt x="1113" y="158"/>
                  </a:lnTo>
                  <a:cubicBezTo>
                    <a:pt x="1256" y="104"/>
                    <a:pt x="1402" y="79"/>
                    <a:pt x="1546" y="79"/>
                  </a:cubicBezTo>
                  <a:cubicBezTo>
                    <a:pt x="2002" y="79"/>
                    <a:pt x="2428" y="337"/>
                    <a:pt x="2598" y="789"/>
                  </a:cubicBezTo>
                  <a:lnTo>
                    <a:pt x="6272" y="9732"/>
                  </a:lnTo>
                  <a:cubicBezTo>
                    <a:pt x="6383" y="10029"/>
                    <a:pt x="6383" y="10326"/>
                    <a:pt x="6272" y="10623"/>
                  </a:cubicBezTo>
                  <a:cubicBezTo>
                    <a:pt x="6160" y="10883"/>
                    <a:pt x="5938" y="11105"/>
                    <a:pt x="5641" y="11217"/>
                  </a:cubicBezTo>
                  <a:lnTo>
                    <a:pt x="1856" y="12775"/>
                  </a:lnTo>
                  <a:cubicBezTo>
                    <a:pt x="1726" y="12831"/>
                    <a:pt x="1577" y="12859"/>
                    <a:pt x="1429" y="12859"/>
                  </a:cubicBezTo>
                  <a:cubicBezTo>
                    <a:pt x="1280" y="12859"/>
                    <a:pt x="1132" y="12831"/>
                    <a:pt x="1002" y="12775"/>
                  </a:cubicBezTo>
                  <a:cubicBezTo>
                    <a:pt x="705" y="12664"/>
                    <a:pt x="483" y="12441"/>
                    <a:pt x="371" y="12144"/>
                  </a:cubicBezTo>
                  <a:lnTo>
                    <a:pt x="334" y="12144"/>
                  </a:lnTo>
                  <a:cubicBezTo>
                    <a:pt x="297" y="12144"/>
                    <a:pt x="297" y="12182"/>
                    <a:pt x="297" y="12182"/>
                  </a:cubicBezTo>
                  <a:cubicBezTo>
                    <a:pt x="445" y="12478"/>
                    <a:pt x="668" y="12738"/>
                    <a:pt x="965" y="12850"/>
                  </a:cubicBezTo>
                  <a:cubicBezTo>
                    <a:pt x="1113" y="12924"/>
                    <a:pt x="1262" y="12961"/>
                    <a:pt x="1447" y="12961"/>
                  </a:cubicBezTo>
                  <a:cubicBezTo>
                    <a:pt x="1596" y="12961"/>
                    <a:pt x="1744" y="12924"/>
                    <a:pt x="1893" y="12850"/>
                  </a:cubicBezTo>
                  <a:lnTo>
                    <a:pt x="5678" y="11291"/>
                  </a:lnTo>
                  <a:cubicBezTo>
                    <a:pt x="5975" y="11180"/>
                    <a:pt x="6235" y="10957"/>
                    <a:pt x="6346" y="10623"/>
                  </a:cubicBezTo>
                  <a:cubicBezTo>
                    <a:pt x="6457" y="10326"/>
                    <a:pt x="6494" y="9992"/>
                    <a:pt x="6346" y="9695"/>
                  </a:cubicBezTo>
                  <a:lnTo>
                    <a:pt x="2672" y="752"/>
                  </a:lnTo>
                  <a:cubicBezTo>
                    <a:pt x="2561" y="455"/>
                    <a:pt x="2301" y="232"/>
                    <a:pt x="2004" y="84"/>
                  </a:cubicBezTo>
                  <a:cubicBezTo>
                    <a:pt x="1856" y="28"/>
                    <a:pt x="1698" y="0"/>
                    <a:pt x="1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4" name="Google Shape;1804;p45"/>
          <p:cNvGrpSpPr/>
          <p:nvPr/>
        </p:nvGrpSpPr>
        <p:grpSpPr>
          <a:xfrm rot="-2351004">
            <a:off x="711588" y="4043445"/>
            <a:ext cx="2367040" cy="2153427"/>
            <a:chOff x="1132824" y="1194365"/>
            <a:chExt cx="2124300" cy="1932593"/>
          </a:xfrm>
        </p:grpSpPr>
        <p:sp>
          <p:nvSpPr>
            <p:cNvPr id="1805" name="Google Shape;1805;p45"/>
            <p:cNvSpPr/>
            <p:nvPr/>
          </p:nvSpPr>
          <p:spPr>
            <a:xfrm rot="725131">
              <a:off x="1496189" y="1351526"/>
              <a:ext cx="1560384" cy="556279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 rot="-681312">
              <a:off x="1373090" y="1767828"/>
              <a:ext cx="1787285" cy="637358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 rot="439870">
              <a:off x="1171104" y="2269115"/>
              <a:ext cx="2047740" cy="730185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8" name="Google Shape;1808;p45"/>
          <p:cNvGrpSpPr/>
          <p:nvPr/>
        </p:nvGrpSpPr>
        <p:grpSpPr>
          <a:xfrm rot="-823545">
            <a:off x="1264125" y="766834"/>
            <a:ext cx="636520" cy="664330"/>
            <a:chOff x="10227994" y="-5183474"/>
            <a:chExt cx="389655" cy="406679"/>
          </a:xfrm>
        </p:grpSpPr>
        <p:sp>
          <p:nvSpPr>
            <p:cNvPr id="1809" name="Google Shape;1809;p45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5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45"/>
          <p:cNvGrpSpPr/>
          <p:nvPr/>
        </p:nvGrpSpPr>
        <p:grpSpPr>
          <a:xfrm rot="3700127">
            <a:off x="558843" y="1313603"/>
            <a:ext cx="496420" cy="518109"/>
            <a:chOff x="10227994" y="-5183474"/>
            <a:chExt cx="389655" cy="406679"/>
          </a:xfrm>
        </p:grpSpPr>
        <p:sp>
          <p:nvSpPr>
            <p:cNvPr id="1812" name="Google Shape;1812;p45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5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1" name="Google Shape;2421;p60"/>
          <p:cNvSpPr txBox="1">
            <a:spLocks noGrp="1"/>
          </p:cNvSpPr>
          <p:nvPr>
            <p:ph type="title"/>
          </p:nvPr>
        </p:nvSpPr>
        <p:spPr>
          <a:xfrm>
            <a:off x="4670750" y="527700"/>
            <a:ext cx="3759000" cy="9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2422" name="Google Shape;2422;p60"/>
          <p:cNvSpPr txBox="1">
            <a:spLocks noGrp="1"/>
          </p:cNvSpPr>
          <p:nvPr>
            <p:ph type="title" idx="2"/>
          </p:nvPr>
        </p:nvSpPr>
        <p:spPr>
          <a:xfrm>
            <a:off x="4671900" y="1451100"/>
            <a:ext cx="2657700" cy="13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DM Sans"/>
                <a:ea typeface="DM Sans"/>
                <a:cs typeface="DM Sans"/>
                <a:sym typeface="DM Sans"/>
              </a:rPr>
              <a:t>youremail@freepik.com </a:t>
            </a:r>
            <a:endParaRPr sz="1400" b="0" dirty="0"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DM Sans"/>
                <a:ea typeface="DM Sans"/>
                <a:cs typeface="DM Sans"/>
                <a:sym typeface="DM Sans"/>
              </a:rPr>
              <a:t>+91 620 421 838 </a:t>
            </a:r>
            <a:endParaRPr sz="1400" b="0" dirty="0"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DM Sans"/>
                <a:ea typeface="DM Sans"/>
                <a:cs typeface="DM Sans"/>
                <a:sym typeface="DM Sans"/>
              </a:rPr>
              <a:t>yourwebsite.com</a:t>
            </a:r>
            <a:endParaRPr sz="1400" b="0" dirty="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23" name="Google Shape;2423;p60"/>
          <p:cNvSpPr txBox="1"/>
          <p:nvPr/>
        </p:nvSpPr>
        <p:spPr>
          <a:xfrm>
            <a:off x="4671905" y="4301325"/>
            <a:ext cx="375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Please keep this slide for attribution</a:t>
            </a:r>
            <a:endParaRPr sz="1200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24" name="Google Shape;2424;p60"/>
          <p:cNvSpPr/>
          <p:nvPr/>
        </p:nvSpPr>
        <p:spPr>
          <a:xfrm>
            <a:off x="5519354" y="3011475"/>
            <a:ext cx="558900" cy="558900"/>
          </a:xfrm>
          <a:prstGeom prst="roundRect">
            <a:avLst>
              <a:gd name="adj" fmla="val 10110"/>
            </a:avLst>
          </a:prstGeom>
          <a:solidFill>
            <a:schemeClr val="lt1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5" name="Google Shape;2425;p60"/>
          <p:cNvSpPr/>
          <p:nvPr/>
        </p:nvSpPr>
        <p:spPr>
          <a:xfrm>
            <a:off x="6312255" y="3011475"/>
            <a:ext cx="558900" cy="558900"/>
          </a:xfrm>
          <a:prstGeom prst="roundRect">
            <a:avLst>
              <a:gd name="adj" fmla="val 10110"/>
            </a:avLst>
          </a:prstGeom>
          <a:solidFill>
            <a:schemeClr val="lt1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6" name="Google Shape;2426;p60"/>
          <p:cNvSpPr/>
          <p:nvPr/>
        </p:nvSpPr>
        <p:spPr>
          <a:xfrm>
            <a:off x="4726454" y="3011475"/>
            <a:ext cx="558900" cy="558900"/>
          </a:xfrm>
          <a:prstGeom prst="roundRect">
            <a:avLst>
              <a:gd name="adj" fmla="val 10110"/>
            </a:avLst>
          </a:prstGeom>
          <a:solidFill>
            <a:schemeClr val="lt1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7" name="Google Shape;2427;p60"/>
          <p:cNvSpPr/>
          <p:nvPr/>
        </p:nvSpPr>
        <p:spPr>
          <a:xfrm>
            <a:off x="7105155" y="3011475"/>
            <a:ext cx="558900" cy="558900"/>
          </a:xfrm>
          <a:prstGeom prst="roundRect">
            <a:avLst>
              <a:gd name="adj" fmla="val 10110"/>
            </a:avLst>
          </a:prstGeom>
          <a:solidFill>
            <a:schemeClr val="lt1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1" name="Google Shape;2511;p60"/>
          <p:cNvSpPr/>
          <p:nvPr/>
        </p:nvSpPr>
        <p:spPr>
          <a:xfrm>
            <a:off x="4781218" y="3065984"/>
            <a:ext cx="449441" cy="449938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2" name="Google Shape;2512;p60"/>
          <p:cNvGrpSpPr/>
          <p:nvPr/>
        </p:nvGrpSpPr>
        <p:grpSpPr>
          <a:xfrm>
            <a:off x="5573925" y="3066285"/>
            <a:ext cx="449942" cy="449445"/>
            <a:chOff x="3303268" y="3817349"/>
            <a:chExt cx="346056" cy="345674"/>
          </a:xfrm>
        </p:grpSpPr>
        <p:sp>
          <p:nvSpPr>
            <p:cNvPr id="2513" name="Google Shape;2513;p60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0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0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0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60"/>
          <p:cNvGrpSpPr/>
          <p:nvPr/>
        </p:nvGrpSpPr>
        <p:grpSpPr>
          <a:xfrm>
            <a:off x="6366836" y="3066285"/>
            <a:ext cx="449942" cy="449445"/>
            <a:chOff x="3752358" y="3817349"/>
            <a:chExt cx="346056" cy="345674"/>
          </a:xfrm>
        </p:grpSpPr>
        <p:sp>
          <p:nvSpPr>
            <p:cNvPr id="2518" name="Google Shape;2518;p60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0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0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0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2" name="Google Shape;2522;p60"/>
          <p:cNvGrpSpPr/>
          <p:nvPr/>
        </p:nvGrpSpPr>
        <p:grpSpPr>
          <a:xfrm>
            <a:off x="7159763" y="3066301"/>
            <a:ext cx="449900" cy="449445"/>
            <a:chOff x="4201447" y="3817349"/>
            <a:chExt cx="346024" cy="345674"/>
          </a:xfrm>
        </p:grpSpPr>
        <p:sp>
          <p:nvSpPr>
            <p:cNvPr id="2523" name="Google Shape;2523;p60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0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2"/>
          <p:cNvGrpSpPr/>
          <p:nvPr/>
        </p:nvGrpSpPr>
        <p:grpSpPr>
          <a:xfrm>
            <a:off x="6639452" y="1161230"/>
            <a:ext cx="1355104" cy="3375480"/>
            <a:chOff x="6639452" y="1161230"/>
            <a:chExt cx="1355104" cy="3375480"/>
          </a:xfrm>
        </p:grpSpPr>
        <p:sp>
          <p:nvSpPr>
            <p:cNvPr id="1539" name="Google Shape;1539;p42"/>
            <p:cNvSpPr/>
            <p:nvPr/>
          </p:nvSpPr>
          <p:spPr>
            <a:xfrm>
              <a:off x="7453191" y="2484165"/>
              <a:ext cx="475606" cy="992750"/>
            </a:xfrm>
            <a:custGeom>
              <a:avLst/>
              <a:gdLst/>
              <a:ahLst/>
              <a:cxnLst/>
              <a:rect l="l" t="t" r="r" b="b"/>
              <a:pathLst>
                <a:path w="261" h="545" extrusionOk="0">
                  <a:moveTo>
                    <a:pt x="89" y="0"/>
                  </a:moveTo>
                  <a:cubicBezTo>
                    <a:pt x="38" y="0"/>
                    <a:pt x="0" y="37"/>
                    <a:pt x="38" y="167"/>
                  </a:cubicBezTo>
                  <a:cubicBezTo>
                    <a:pt x="38" y="167"/>
                    <a:pt x="75" y="279"/>
                    <a:pt x="75" y="353"/>
                  </a:cubicBezTo>
                  <a:cubicBezTo>
                    <a:pt x="75" y="419"/>
                    <a:pt x="134" y="544"/>
                    <a:pt x="173" y="544"/>
                  </a:cubicBezTo>
                  <a:cubicBezTo>
                    <a:pt x="178" y="544"/>
                    <a:pt x="182" y="542"/>
                    <a:pt x="186" y="538"/>
                  </a:cubicBezTo>
                  <a:cubicBezTo>
                    <a:pt x="223" y="501"/>
                    <a:pt x="260" y="93"/>
                    <a:pt x="223" y="56"/>
                  </a:cubicBezTo>
                  <a:cubicBezTo>
                    <a:pt x="205" y="37"/>
                    <a:pt x="14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0" name="Google Shape;1540;p42"/>
            <p:cNvGrpSpPr/>
            <p:nvPr/>
          </p:nvGrpSpPr>
          <p:grpSpPr>
            <a:xfrm>
              <a:off x="6639452" y="1161230"/>
              <a:ext cx="1355104" cy="3375480"/>
              <a:chOff x="-3523154" y="-1756085"/>
              <a:chExt cx="107475" cy="267713"/>
            </a:xfrm>
          </p:grpSpPr>
          <p:sp>
            <p:nvSpPr>
              <p:cNvPr id="1541" name="Google Shape;1541;p42"/>
              <p:cNvSpPr/>
              <p:nvPr/>
            </p:nvSpPr>
            <p:spPr>
              <a:xfrm>
                <a:off x="-3505657" y="-1628554"/>
                <a:ext cx="45022" cy="55049"/>
              </a:xfrm>
              <a:custGeom>
                <a:avLst/>
                <a:gdLst/>
                <a:ahLst/>
                <a:cxnLst/>
                <a:rect l="l" t="t" r="r" b="b"/>
                <a:pathLst>
                  <a:path w="669" h="818" extrusionOk="0">
                    <a:moveTo>
                      <a:pt x="335" y="1"/>
                    </a:moveTo>
                    <a:cubicBezTo>
                      <a:pt x="186" y="38"/>
                      <a:pt x="112" y="112"/>
                      <a:pt x="112" y="112"/>
                    </a:cubicBezTo>
                    <a:lnTo>
                      <a:pt x="38" y="594"/>
                    </a:lnTo>
                    <a:lnTo>
                      <a:pt x="1" y="817"/>
                    </a:lnTo>
                    <a:lnTo>
                      <a:pt x="669" y="780"/>
                    </a:lnTo>
                    <a:lnTo>
                      <a:pt x="669" y="186"/>
                    </a:lnTo>
                    <a:cubicBezTo>
                      <a:pt x="669" y="186"/>
                      <a:pt x="483" y="1"/>
                      <a:pt x="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2"/>
              <p:cNvSpPr/>
              <p:nvPr/>
            </p:nvSpPr>
            <p:spPr>
              <a:xfrm>
                <a:off x="-3523154" y="-1586492"/>
                <a:ext cx="67499" cy="98120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458" extrusionOk="0">
                    <a:moveTo>
                      <a:pt x="558" y="1"/>
                    </a:moveTo>
                    <a:cubicBezTo>
                      <a:pt x="362" y="1"/>
                      <a:pt x="186" y="118"/>
                      <a:pt x="186" y="118"/>
                    </a:cubicBezTo>
                    <a:lnTo>
                      <a:pt x="1" y="1268"/>
                    </a:lnTo>
                    <a:cubicBezTo>
                      <a:pt x="1" y="1268"/>
                      <a:pt x="224" y="1417"/>
                      <a:pt x="483" y="1454"/>
                    </a:cubicBezTo>
                    <a:cubicBezTo>
                      <a:pt x="500" y="1457"/>
                      <a:pt x="518" y="1458"/>
                      <a:pt x="535" y="1458"/>
                    </a:cubicBezTo>
                    <a:cubicBezTo>
                      <a:pt x="739" y="1458"/>
                      <a:pt x="929" y="1268"/>
                      <a:pt x="929" y="1268"/>
                    </a:cubicBezTo>
                    <a:lnTo>
                      <a:pt x="1003" y="192"/>
                    </a:lnTo>
                    <a:cubicBezTo>
                      <a:pt x="1003" y="192"/>
                      <a:pt x="854" y="44"/>
                      <a:pt x="632" y="6"/>
                    </a:cubicBezTo>
                    <a:cubicBezTo>
                      <a:pt x="607" y="2"/>
                      <a:pt x="582" y="1"/>
                      <a:pt x="5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42"/>
              <p:cNvSpPr/>
              <p:nvPr/>
            </p:nvSpPr>
            <p:spPr>
              <a:xfrm>
                <a:off x="-3498119" y="-1673778"/>
                <a:ext cx="82439" cy="38023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565" extrusionOk="0">
                    <a:moveTo>
                      <a:pt x="997" y="0"/>
                    </a:moveTo>
                    <a:cubicBezTo>
                      <a:pt x="880" y="0"/>
                      <a:pt x="742" y="79"/>
                      <a:pt x="742" y="79"/>
                    </a:cubicBezTo>
                    <a:cubicBezTo>
                      <a:pt x="742" y="79"/>
                      <a:pt x="577" y="62"/>
                      <a:pt x="423" y="62"/>
                    </a:cubicBezTo>
                    <a:cubicBezTo>
                      <a:pt x="346" y="62"/>
                      <a:pt x="272" y="66"/>
                      <a:pt x="223" y="79"/>
                    </a:cubicBezTo>
                    <a:cubicBezTo>
                      <a:pt x="37" y="79"/>
                      <a:pt x="0" y="376"/>
                      <a:pt x="37" y="487"/>
                    </a:cubicBezTo>
                    <a:cubicBezTo>
                      <a:pt x="37" y="546"/>
                      <a:pt x="73" y="564"/>
                      <a:pt x="116" y="564"/>
                    </a:cubicBezTo>
                    <a:cubicBezTo>
                      <a:pt x="180" y="564"/>
                      <a:pt x="260" y="524"/>
                      <a:pt x="260" y="524"/>
                    </a:cubicBezTo>
                    <a:cubicBezTo>
                      <a:pt x="260" y="524"/>
                      <a:pt x="359" y="508"/>
                      <a:pt x="469" y="508"/>
                    </a:cubicBezTo>
                    <a:cubicBezTo>
                      <a:pt x="524" y="508"/>
                      <a:pt x="581" y="512"/>
                      <a:pt x="631" y="524"/>
                    </a:cubicBezTo>
                    <a:cubicBezTo>
                      <a:pt x="651" y="531"/>
                      <a:pt x="679" y="534"/>
                      <a:pt x="712" y="534"/>
                    </a:cubicBezTo>
                    <a:cubicBezTo>
                      <a:pt x="856" y="534"/>
                      <a:pt x="1090" y="473"/>
                      <a:pt x="1150" y="413"/>
                    </a:cubicBezTo>
                    <a:cubicBezTo>
                      <a:pt x="1225" y="376"/>
                      <a:pt x="1188" y="153"/>
                      <a:pt x="1113" y="42"/>
                    </a:cubicBezTo>
                    <a:cubicBezTo>
                      <a:pt x="1083" y="11"/>
                      <a:pt x="1042" y="0"/>
                      <a:pt x="997" y="0"/>
                    </a:cubicBezTo>
                    <a:close/>
                  </a:path>
                </a:pathLst>
              </a:custGeom>
              <a:solidFill>
                <a:srgbClr val="F594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42"/>
              <p:cNvSpPr/>
              <p:nvPr/>
            </p:nvSpPr>
            <p:spPr>
              <a:xfrm>
                <a:off x="-3490649" y="-1643561"/>
                <a:ext cx="22545" cy="2254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35" extrusionOk="0">
                    <a:moveTo>
                      <a:pt x="75" y="1"/>
                    </a:moveTo>
                    <a:lnTo>
                      <a:pt x="0" y="335"/>
                    </a:lnTo>
                    <a:lnTo>
                      <a:pt x="334" y="335"/>
                    </a:lnTo>
                    <a:lnTo>
                      <a:pt x="334" y="149"/>
                    </a:lnTo>
                    <a:cubicBezTo>
                      <a:pt x="334" y="149"/>
                      <a:pt x="223" y="75"/>
                      <a:pt x="186" y="75"/>
                    </a:cubicBezTo>
                    <a:cubicBezTo>
                      <a:pt x="149" y="38"/>
                      <a:pt x="75" y="1"/>
                      <a:pt x="75" y="1"/>
                    </a:cubicBezTo>
                    <a:close/>
                  </a:path>
                </a:pathLst>
              </a:custGeom>
              <a:solidFill>
                <a:srgbClr val="FFFB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42"/>
              <p:cNvSpPr/>
              <p:nvPr/>
            </p:nvSpPr>
            <p:spPr>
              <a:xfrm>
                <a:off x="-3490515" y="-1756085"/>
                <a:ext cx="67365" cy="127058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888" extrusionOk="0">
                    <a:moveTo>
                      <a:pt x="323" y="1"/>
                    </a:moveTo>
                    <a:cubicBezTo>
                      <a:pt x="176" y="1"/>
                      <a:pt x="1" y="1602"/>
                      <a:pt x="110" y="1747"/>
                    </a:cubicBezTo>
                    <a:cubicBezTo>
                      <a:pt x="189" y="1807"/>
                      <a:pt x="332" y="1887"/>
                      <a:pt x="476" y="1887"/>
                    </a:cubicBezTo>
                    <a:cubicBezTo>
                      <a:pt x="602" y="1887"/>
                      <a:pt x="728" y="1826"/>
                      <a:pt x="815" y="1636"/>
                    </a:cubicBezTo>
                    <a:cubicBezTo>
                      <a:pt x="1000" y="1265"/>
                      <a:pt x="555" y="77"/>
                      <a:pt x="332" y="3"/>
                    </a:cubicBezTo>
                    <a:cubicBezTo>
                      <a:pt x="329" y="1"/>
                      <a:pt x="326" y="1"/>
                      <a:pt x="3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42"/>
              <p:cNvSpPr/>
              <p:nvPr/>
            </p:nvSpPr>
            <p:spPr>
              <a:xfrm>
                <a:off x="-3523154" y="-1509166"/>
                <a:ext cx="62250" cy="1844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274" extrusionOk="0">
                    <a:moveTo>
                      <a:pt x="318" y="0"/>
                    </a:moveTo>
                    <a:cubicBezTo>
                      <a:pt x="138" y="0"/>
                      <a:pt x="1" y="87"/>
                      <a:pt x="1" y="119"/>
                    </a:cubicBezTo>
                    <a:cubicBezTo>
                      <a:pt x="38" y="156"/>
                      <a:pt x="261" y="231"/>
                      <a:pt x="446" y="268"/>
                    </a:cubicBezTo>
                    <a:cubicBezTo>
                      <a:pt x="467" y="272"/>
                      <a:pt x="488" y="274"/>
                      <a:pt x="511" y="274"/>
                    </a:cubicBezTo>
                    <a:cubicBezTo>
                      <a:pt x="693" y="274"/>
                      <a:pt x="925" y="152"/>
                      <a:pt x="892" y="119"/>
                    </a:cubicBezTo>
                    <a:cubicBezTo>
                      <a:pt x="892" y="119"/>
                      <a:pt x="595" y="45"/>
                      <a:pt x="409" y="8"/>
                    </a:cubicBezTo>
                    <a:cubicBezTo>
                      <a:pt x="378" y="3"/>
                      <a:pt x="348" y="0"/>
                      <a:pt x="3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42"/>
              <p:cNvSpPr/>
              <p:nvPr/>
            </p:nvSpPr>
            <p:spPr>
              <a:xfrm>
                <a:off x="-3485669" y="-1648541"/>
                <a:ext cx="52492" cy="2086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310" extrusionOk="0">
                    <a:moveTo>
                      <a:pt x="780" y="1"/>
                    </a:moveTo>
                    <a:cubicBezTo>
                      <a:pt x="780" y="1"/>
                      <a:pt x="557" y="260"/>
                      <a:pt x="409" y="260"/>
                    </a:cubicBezTo>
                    <a:cubicBezTo>
                      <a:pt x="260" y="260"/>
                      <a:pt x="1" y="75"/>
                      <a:pt x="1" y="75"/>
                    </a:cubicBezTo>
                    <a:lnTo>
                      <a:pt x="1" y="75"/>
                    </a:lnTo>
                    <a:cubicBezTo>
                      <a:pt x="1" y="75"/>
                      <a:pt x="147" y="310"/>
                      <a:pt x="336" y="310"/>
                    </a:cubicBezTo>
                    <a:cubicBezTo>
                      <a:pt x="360" y="310"/>
                      <a:pt x="384" y="306"/>
                      <a:pt x="409" y="298"/>
                    </a:cubicBezTo>
                    <a:cubicBezTo>
                      <a:pt x="669" y="260"/>
                      <a:pt x="780" y="1"/>
                      <a:pt x="780" y="1"/>
                    </a:cubicBezTo>
                    <a:close/>
                  </a:path>
                </a:pathLst>
              </a:custGeom>
              <a:solidFill>
                <a:srgbClr val="C34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42"/>
              <p:cNvSpPr/>
              <p:nvPr/>
            </p:nvSpPr>
            <p:spPr>
              <a:xfrm>
                <a:off x="-3443204" y="-1643561"/>
                <a:ext cx="25035" cy="1009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50" extrusionOk="0">
                    <a:moveTo>
                      <a:pt x="223" y="1"/>
                    </a:moveTo>
                    <a:cubicBezTo>
                      <a:pt x="149" y="38"/>
                      <a:pt x="38" y="75"/>
                      <a:pt x="38" y="75"/>
                    </a:cubicBezTo>
                    <a:lnTo>
                      <a:pt x="0" y="149"/>
                    </a:lnTo>
                    <a:cubicBezTo>
                      <a:pt x="0" y="149"/>
                      <a:pt x="112" y="75"/>
                      <a:pt x="149" y="75"/>
                    </a:cubicBezTo>
                    <a:cubicBezTo>
                      <a:pt x="223" y="38"/>
                      <a:pt x="372" y="1"/>
                      <a:pt x="372" y="1"/>
                    </a:cubicBezTo>
                    <a:close/>
                  </a:path>
                </a:pathLst>
              </a:custGeom>
              <a:solidFill>
                <a:srgbClr val="C34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49" name="Google Shape;1549;p42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 of the disease</a:t>
            </a:r>
            <a:endParaRPr/>
          </a:p>
        </p:txBody>
      </p:sp>
      <p:sp>
        <p:nvSpPr>
          <p:cNvPr id="1550" name="Google Shape;1550;p42"/>
          <p:cNvSpPr txBox="1"/>
          <p:nvPr/>
        </p:nvSpPr>
        <p:spPr>
          <a:xfrm flipH="1">
            <a:off x="1656788" y="1538519"/>
            <a:ext cx="1749900" cy="6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191919"/>
                </a:solidFill>
                <a:latin typeface="Anybody"/>
                <a:ea typeface="Anybody"/>
                <a:cs typeface="Anybody"/>
                <a:sym typeface="Anybody"/>
              </a:rPr>
              <a:t>Mercury</a:t>
            </a:r>
            <a:endParaRPr sz="1700" b="1">
              <a:solidFill>
                <a:srgbClr val="191919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551" name="Google Shape;1551;p42"/>
          <p:cNvSpPr txBox="1"/>
          <p:nvPr/>
        </p:nvSpPr>
        <p:spPr>
          <a:xfrm flipH="1">
            <a:off x="3490951" y="1538819"/>
            <a:ext cx="2223300" cy="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DM Sans"/>
                <a:ea typeface="DM Sans"/>
                <a:cs typeface="DM Sans"/>
                <a:sym typeface="DM Sans"/>
              </a:rPr>
              <a:t>Mercury is the closest planet to the Sun</a:t>
            </a:r>
            <a:endParaRPr>
              <a:solidFill>
                <a:srgbClr val="19191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52" name="Google Shape;1552;p42"/>
          <p:cNvSpPr txBox="1"/>
          <p:nvPr/>
        </p:nvSpPr>
        <p:spPr>
          <a:xfrm flipH="1">
            <a:off x="1656788" y="2537652"/>
            <a:ext cx="1749900" cy="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191919"/>
                </a:solidFill>
                <a:latin typeface="Anybody"/>
                <a:ea typeface="Anybody"/>
                <a:cs typeface="Anybody"/>
                <a:sym typeface="Anybody"/>
              </a:rPr>
              <a:t>Venus</a:t>
            </a:r>
            <a:endParaRPr sz="1700" b="1">
              <a:solidFill>
                <a:srgbClr val="191919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553" name="Google Shape;1553;p42"/>
          <p:cNvSpPr txBox="1"/>
          <p:nvPr/>
        </p:nvSpPr>
        <p:spPr>
          <a:xfrm flipH="1">
            <a:off x="3490950" y="2537352"/>
            <a:ext cx="2223300" cy="6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DM Sans"/>
                <a:ea typeface="DM Sans"/>
                <a:cs typeface="DM Sans"/>
                <a:sym typeface="DM Sans"/>
              </a:rPr>
              <a:t>Venus is the second planet from the Sun</a:t>
            </a:r>
            <a:endParaRPr>
              <a:solidFill>
                <a:srgbClr val="19191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54" name="Google Shape;1554;p42"/>
          <p:cNvSpPr txBox="1"/>
          <p:nvPr/>
        </p:nvSpPr>
        <p:spPr>
          <a:xfrm flipH="1">
            <a:off x="1656788" y="3529119"/>
            <a:ext cx="1749900" cy="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191919"/>
                </a:solidFill>
                <a:latin typeface="Anybody"/>
                <a:ea typeface="Anybody"/>
                <a:cs typeface="Anybody"/>
                <a:sym typeface="Anybody"/>
              </a:rPr>
              <a:t>Mars</a:t>
            </a:r>
            <a:endParaRPr sz="1700" b="1">
              <a:solidFill>
                <a:srgbClr val="191919"/>
              </a:solidFill>
              <a:latin typeface="Anybody"/>
              <a:ea typeface="Anybody"/>
              <a:cs typeface="Anybody"/>
              <a:sym typeface="Anybody"/>
            </a:endParaRPr>
          </a:p>
        </p:txBody>
      </p:sp>
      <p:sp>
        <p:nvSpPr>
          <p:cNvPr id="1555" name="Google Shape;1555;p42"/>
          <p:cNvSpPr txBox="1"/>
          <p:nvPr/>
        </p:nvSpPr>
        <p:spPr>
          <a:xfrm flipH="1">
            <a:off x="3490951" y="3529119"/>
            <a:ext cx="2223300" cy="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DM Sans"/>
                <a:ea typeface="DM Sans"/>
                <a:cs typeface="DM Sans"/>
                <a:sym typeface="DM Sans"/>
              </a:rPr>
              <a:t>Despite being red, Mars is actually a cold planet</a:t>
            </a:r>
            <a:endParaRPr>
              <a:solidFill>
                <a:srgbClr val="191919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556" name="Google Shape;1556;p42"/>
          <p:cNvCxnSpPr>
            <a:stCxn id="1551" idx="1"/>
          </p:cNvCxnSpPr>
          <p:nvPr/>
        </p:nvCxnSpPr>
        <p:spPr>
          <a:xfrm rot="10800000" flipH="1">
            <a:off x="5714251" y="1307969"/>
            <a:ext cx="1632600" cy="541800"/>
          </a:xfrm>
          <a:prstGeom prst="bentConnector3">
            <a:avLst>
              <a:gd name="adj1" fmla="val 4458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57" name="Google Shape;1557;p42"/>
          <p:cNvCxnSpPr>
            <a:stCxn id="1553" idx="1"/>
          </p:cNvCxnSpPr>
          <p:nvPr/>
        </p:nvCxnSpPr>
        <p:spPr>
          <a:xfrm rot="10800000" flipH="1">
            <a:off x="5714250" y="2769702"/>
            <a:ext cx="1642200" cy="78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58" name="Google Shape;1558;p42"/>
          <p:cNvCxnSpPr>
            <a:stCxn id="1555" idx="1"/>
          </p:cNvCxnSpPr>
          <p:nvPr/>
        </p:nvCxnSpPr>
        <p:spPr>
          <a:xfrm rot="10800000" flipH="1">
            <a:off x="5714251" y="3035469"/>
            <a:ext cx="2008800" cy="804600"/>
          </a:xfrm>
          <a:prstGeom prst="bentConnector3">
            <a:avLst>
              <a:gd name="adj1" fmla="val 3765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559" name="Google Shape;1559;p42"/>
          <p:cNvSpPr txBox="1">
            <a:spLocks noGrp="1"/>
          </p:cNvSpPr>
          <p:nvPr>
            <p:ph type="title" idx="4294967295"/>
          </p:nvPr>
        </p:nvSpPr>
        <p:spPr>
          <a:xfrm>
            <a:off x="813513" y="1538819"/>
            <a:ext cx="759000" cy="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01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560" name="Google Shape;1560;p42"/>
          <p:cNvSpPr txBox="1">
            <a:spLocks noGrp="1"/>
          </p:cNvSpPr>
          <p:nvPr>
            <p:ph type="title" idx="4294967295"/>
          </p:nvPr>
        </p:nvSpPr>
        <p:spPr>
          <a:xfrm>
            <a:off x="813513" y="2537652"/>
            <a:ext cx="759000" cy="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02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561" name="Google Shape;1561;p42"/>
          <p:cNvSpPr txBox="1">
            <a:spLocks noGrp="1"/>
          </p:cNvSpPr>
          <p:nvPr>
            <p:ph type="title" idx="4294967295"/>
          </p:nvPr>
        </p:nvSpPr>
        <p:spPr>
          <a:xfrm>
            <a:off x="813513" y="3529119"/>
            <a:ext cx="759000" cy="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03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9" name="Google Shape;1589;p44"/>
          <p:cNvGrpSpPr/>
          <p:nvPr/>
        </p:nvGrpSpPr>
        <p:grpSpPr>
          <a:xfrm>
            <a:off x="6166012" y="1118875"/>
            <a:ext cx="1817126" cy="2008224"/>
            <a:chOff x="1132824" y="779256"/>
            <a:chExt cx="2124300" cy="2347702"/>
          </a:xfrm>
        </p:grpSpPr>
        <p:sp>
          <p:nvSpPr>
            <p:cNvPr id="1590" name="Google Shape;1590;p44"/>
            <p:cNvSpPr/>
            <p:nvPr/>
          </p:nvSpPr>
          <p:spPr>
            <a:xfrm rot="-1145813">
              <a:off x="2089861" y="914397"/>
              <a:ext cx="919715" cy="55681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4"/>
            <p:cNvSpPr/>
            <p:nvPr/>
          </p:nvSpPr>
          <p:spPr>
            <a:xfrm rot="-681312">
              <a:off x="1373090" y="1767828"/>
              <a:ext cx="1787285" cy="637358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4"/>
            <p:cNvSpPr/>
            <p:nvPr/>
          </p:nvSpPr>
          <p:spPr>
            <a:xfrm rot="439870">
              <a:off x="1171104" y="2269115"/>
              <a:ext cx="2047740" cy="730185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44"/>
          <p:cNvGrpSpPr/>
          <p:nvPr/>
        </p:nvGrpSpPr>
        <p:grpSpPr>
          <a:xfrm>
            <a:off x="3663462" y="1473959"/>
            <a:ext cx="1817126" cy="1653140"/>
            <a:chOff x="1132824" y="1194365"/>
            <a:chExt cx="2124300" cy="1932593"/>
          </a:xfrm>
        </p:grpSpPr>
        <p:sp>
          <p:nvSpPr>
            <p:cNvPr id="1594" name="Google Shape;1594;p44"/>
            <p:cNvSpPr/>
            <p:nvPr/>
          </p:nvSpPr>
          <p:spPr>
            <a:xfrm rot="725131">
              <a:off x="1496189" y="1351526"/>
              <a:ext cx="1560384" cy="55627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4"/>
            <p:cNvSpPr/>
            <p:nvPr/>
          </p:nvSpPr>
          <p:spPr>
            <a:xfrm rot="-681312">
              <a:off x="1373090" y="1767828"/>
              <a:ext cx="1787285" cy="63735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4"/>
            <p:cNvSpPr/>
            <p:nvPr/>
          </p:nvSpPr>
          <p:spPr>
            <a:xfrm rot="439870">
              <a:off x="1171104" y="2269115"/>
              <a:ext cx="2047740" cy="73018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44"/>
          <p:cNvGrpSpPr/>
          <p:nvPr/>
        </p:nvGrpSpPr>
        <p:grpSpPr>
          <a:xfrm>
            <a:off x="1160912" y="1343075"/>
            <a:ext cx="1817126" cy="1784023"/>
            <a:chOff x="1132824" y="1041357"/>
            <a:chExt cx="2124300" cy="2085601"/>
          </a:xfrm>
        </p:grpSpPr>
        <p:sp>
          <p:nvSpPr>
            <p:cNvPr id="1598" name="Google Shape;1598;p44"/>
            <p:cNvSpPr/>
            <p:nvPr/>
          </p:nvSpPr>
          <p:spPr>
            <a:xfrm rot="-661">
              <a:off x="1355425" y="1041507"/>
              <a:ext cx="1560300" cy="5562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4"/>
            <p:cNvSpPr/>
            <p:nvPr/>
          </p:nvSpPr>
          <p:spPr>
            <a:xfrm rot="-681312">
              <a:off x="1373090" y="1767828"/>
              <a:ext cx="1787285" cy="637358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4"/>
            <p:cNvSpPr/>
            <p:nvPr/>
          </p:nvSpPr>
          <p:spPr>
            <a:xfrm rot="439870">
              <a:off x="1171104" y="2269115"/>
              <a:ext cx="2047740" cy="730185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1" name="Google Shape;1601;p44"/>
          <p:cNvSpPr txBox="1">
            <a:spLocks noGrp="1"/>
          </p:cNvSpPr>
          <p:nvPr>
            <p:ph type="title"/>
          </p:nvPr>
        </p:nvSpPr>
        <p:spPr>
          <a:xfrm>
            <a:off x="1007325" y="3193156"/>
            <a:ext cx="21243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723</a:t>
            </a:r>
            <a:endParaRPr/>
          </a:p>
        </p:txBody>
      </p:sp>
      <p:sp>
        <p:nvSpPr>
          <p:cNvPr id="1602" name="Google Shape;1602;p44"/>
          <p:cNvSpPr txBox="1">
            <a:spLocks noGrp="1"/>
          </p:cNvSpPr>
          <p:nvPr>
            <p:ph type="subTitle" idx="1"/>
          </p:nvPr>
        </p:nvSpPr>
        <p:spPr>
          <a:xfrm>
            <a:off x="1007325" y="3915926"/>
            <a:ext cx="2124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603" name="Google Shape;1603;p44"/>
          <p:cNvSpPr txBox="1">
            <a:spLocks noGrp="1"/>
          </p:cNvSpPr>
          <p:nvPr>
            <p:ph type="title" idx="2"/>
          </p:nvPr>
        </p:nvSpPr>
        <p:spPr>
          <a:xfrm>
            <a:off x="3509875" y="3193156"/>
            <a:ext cx="21243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320</a:t>
            </a:r>
            <a:endParaRPr/>
          </a:p>
        </p:txBody>
      </p:sp>
      <p:sp>
        <p:nvSpPr>
          <p:cNvPr id="1604" name="Google Shape;1604;p44"/>
          <p:cNvSpPr txBox="1">
            <a:spLocks noGrp="1"/>
          </p:cNvSpPr>
          <p:nvPr>
            <p:ph type="subTitle" idx="3"/>
          </p:nvPr>
        </p:nvSpPr>
        <p:spPr>
          <a:xfrm>
            <a:off x="3509875" y="3915926"/>
            <a:ext cx="2124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605" name="Google Shape;1605;p44"/>
          <p:cNvSpPr txBox="1">
            <a:spLocks noGrp="1"/>
          </p:cNvSpPr>
          <p:nvPr>
            <p:ph type="title" idx="4"/>
          </p:nvPr>
        </p:nvSpPr>
        <p:spPr>
          <a:xfrm>
            <a:off x="6012338" y="3193156"/>
            <a:ext cx="21243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125</a:t>
            </a:r>
            <a:endParaRPr/>
          </a:p>
        </p:txBody>
      </p:sp>
      <p:sp>
        <p:nvSpPr>
          <p:cNvPr id="1606" name="Google Shape;1606;p44"/>
          <p:cNvSpPr txBox="1">
            <a:spLocks noGrp="1"/>
          </p:cNvSpPr>
          <p:nvPr>
            <p:ph type="subTitle" idx="5"/>
          </p:nvPr>
        </p:nvSpPr>
        <p:spPr>
          <a:xfrm>
            <a:off x="6012338" y="3915926"/>
            <a:ext cx="2124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1607" name="Google Shape;1607;p44"/>
          <p:cNvSpPr txBox="1">
            <a:spLocks noGrp="1"/>
          </p:cNvSpPr>
          <p:nvPr>
            <p:ph type="title" idx="6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numbers</a:t>
            </a:r>
            <a:endParaRPr/>
          </a:p>
        </p:txBody>
      </p:sp>
      <p:grpSp>
        <p:nvGrpSpPr>
          <p:cNvPr id="1608" name="Google Shape;1608;p44"/>
          <p:cNvGrpSpPr/>
          <p:nvPr/>
        </p:nvGrpSpPr>
        <p:grpSpPr>
          <a:xfrm>
            <a:off x="2765467" y="2649080"/>
            <a:ext cx="496420" cy="518109"/>
            <a:chOff x="10227994" y="-5183474"/>
            <a:chExt cx="389655" cy="406679"/>
          </a:xfrm>
        </p:grpSpPr>
        <p:sp>
          <p:nvSpPr>
            <p:cNvPr id="1609" name="Google Shape;1609;p44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4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" name="Google Shape;1611;p44"/>
          <p:cNvGrpSpPr/>
          <p:nvPr/>
        </p:nvGrpSpPr>
        <p:grpSpPr>
          <a:xfrm>
            <a:off x="4982616" y="1270126"/>
            <a:ext cx="587664" cy="587664"/>
            <a:chOff x="3505050" y="601450"/>
            <a:chExt cx="795000" cy="795000"/>
          </a:xfrm>
        </p:grpSpPr>
        <p:sp>
          <p:nvSpPr>
            <p:cNvPr id="1612" name="Google Shape;1612;p44"/>
            <p:cNvSpPr/>
            <p:nvPr/>
          </p:nvSpPr>
          <p:spPr>
            <a:xfrm>
              <a:off x="3505050" y="601450"/>
              <a:ext cx="795000" cy="795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4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rgbClr val="2C2C2C">
                <a:alpha val="16980"/>
              </a:srgbClr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4" name="Google Shape;1614;p44"/>
          <p:cNvGrpSpPr/>
          <p:nvPr/>
        </p:nvGrpSpPr>
        <p:grpSpPr>
          <a:xfrm>
            <a:off x="6305328" y="1281631"/>
            <a:ext cx="1206308" cy="1494076"/>
            <a:chOff x="13717028" y="-1540381"/>
            <a:chExt cx="1206308" cy="1494076"/>
          </a:xfrm>
        </p:grpSpPr>
        <p:sp>
          <p:nvSpPr>
            <p:cNvPr id="1615" name="Google Shape;1615;p44"/>
            <p:cNvSpPr/>
            <p:nvPr/>
          </p:nvSpPr>
          <p:spPr>
            <a:xfrm>
              <a:off x="14820929" y="-363192"/>
              <a:ext cx="54982" cy="80555"/>
            </a:xfrm>
            <a:custGeom>
              <a:avLst/>
              <a:gdLst/>
              <a:ahLst/>
              <a:cxnLst/>
              <a:rect l="l" t="t" r="r" b="b"/>
              <a:pathLst>
                <a:path w="817" h="1197" extrusionOk="0">
                  <a:moveTo>
                    <a:pt x="301" y="1"/>
                  </a:moveTo>
                  <a:cubicBezTo>
                    <a:pt x="288" y="1"/>
                    <a:pt x="274" y="2"/>
                    <a:pt x="260" y="5"/>
                  </a:cubicBezTo>
                  <a:cubicBezTo>
                    <a:pt x="75" y="42"/>
                    <a:pt x="0" y="339"/>
                    <a:pt x="75" y="673"/>
                  </a:cubicBezTo>
                  <a:cubicBezTo>
                    <a:pt x="144" y="982"/>
                    <a:pt x="340" y="1196"/>
                    <a:pt x="516" y="1196"/>
                  </a:cubicBezTo>
                  <a:cubicBezTo>
                    <a:pt x="530" y="1196"/>
                    <a:pt x="544" y="1195"/>
                    <a:pt x="557" y="1192"/>
                  </a:cubicBezTo>
                  <a:cubicBezTo>
                    <a:pt x="743" y="1155"/>
                    <a:pt x="817" y="821"/>
                    <a:pt x="743" y="524"/>
                  </a:cubicBezTo>
                  <a:cubicBezTo>
                    <a:pt x="674" y="214"/>
                    <a:pt x="477" y="1"/>
                    <a:pt x="301" y="1"/>
                  </a:cubicBezTo>
                  <a:close/>
                </a:path>
              </a:pathLst>
            </a:custGeom>
            <a:solidFill>
              <a:srgbClr val="FFFC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4"/>
            <p:cNvSpPr/>
            <p:nvPr/>
          </p:nvSpPr>
          <p:spPr>
            <a:xfrm>
              <a:off x="14411349" y="-1114650"/>
              <a:ext cx="89977" cy="92467"/>
            </a:xfrm>
            <a:custGeom>
              <a:avLst/>
              <a:gdLst/>
              <a:ahLst/>
              <a:cxnLst/>
              <a:rect l="l" t="t" r="r" b="b"/>
              <a:pathLst>
                <a:path w="1337" h="1374" extrusionOk="0">
                  <a:moveTo>
                    <a:pt x="854" y="0"/>
                  </a:moveTo>
                  <a:lnTo>
                    <a:pt x="0" y="297"/>
                  </a:lnTo>
                  <a:lnTo>
                    <a:pt x="520" y="1373"/>
                  </a:lnTo>
                  <a:lnTo>
                    <a:pt x="1336" y="780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rgbClr val="F59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4"/>
            <p:cNvSpPr/>
            <p:nvPr/>
          </p:nvSpPr>
          <p:spPr>
            <a:xfrm>
              <a:off x="13779481" y="-1209339"/>
              <a:ext cx="549484" cy="371953"/>
            </a:xfrm>
            <a:custGeom>
              <a:avLst/>
              <a:gdLst/>
              <a:ahLst/>
              <a:cxnLst/>
              <a:rect l="l" t="t" r="r" b="b"/>
              <a:pathLst>
                <a:path w="8165" h="5527" extrusionOk="0">
                  <a:moveTo>
                    <a:pt x="852" y="0"/>
                  </a:moveTo>
                  <a:cubicBezTo>
                    <a:pt x="578" y="0"/>
                    <a:pt x="367" y="29"/>
                    <a:pt x="297" y="109"/>
                  </a:cubicBezTo>
                  <a:cubicBezTo>
                    <a:pt x="0" y="405"/>
                    <a:pt x="149" y="777"/>
                    <a:pt x="594" y="1111"/>
                  </a:cubicBezTo>
                  <a:cubicBezTo>
                    <a:pt x="1040" y="1407"/>
                    <a:pt x="7942" y="5527"/>
                    <a:pt x="7942" y="5527"/>
                  </a:cubicBezTo>
                  <a:cubicBezTo>
                    <a:pt x="7942" y="5527"/>
                    <a:pt x="8165" y="3374"/>
                    <a:pt x="8053" y="3114"/>
                  </a:cubicBezTo>
                  <a:cubicBezTo>
                    <a:pt x="7905" y="2818"/>
                    <a:pt x="2821" y="220"/>
                    <a:pt x="2821" y="220"/>
                  </a:cubicBezTo>
                  <a:cubicBezTo>
                    <a:pt x="2821" y="220"/>
                    <a:pt x="1603" y="0"/>
                    <a:pt x="852" y="0"/>
                  </a:cubicBezTo>
                  <a:close/>
                </a:path>
              </a:pathLst>
            </a:custGeom>
            <a:solidFill>
              <a:srgbClr val="FFB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4"/>
            <p:cNvSpPr/>
            <p:nvPr/>
          </p:nvSpPr>
          <p:spPr>
            <a:xfrm>
              <a:off x="13795565" y="-1162701"/>
              <a:ext cx="510653" cy="327873"/>
            </a:xfrm>
            <a:custGeom>
              <a:avLst/>
              <a:gdLst/>
              <a:ahLst/>
              <a:cxnLst/>
              <a:rect l="l" t="t" r="r" b="b"/>
              <a:pathLst>
                <a:path w="7588" h="4872" extrusionOk="0">
                  <a:moveTo>
                    <a:pt x="241" y="1"/>
                  </a:moveTo>
                  <a:cubicBezTo>
                    <a:pt x="86" y="1"/>
                    <a:pt x="0" y="36"/>
                    <a:pt x="21" y="121"/>
                  </a:cubicBezTo>
                  <a:cubicBezTo>
                    <a:pt x="95" y="603"/>
                    <a:pt x="2211" y="2087"/>
                    <a:pt x="2582" y="2162"/>
                  </a:cubicBezTo>
                  <a:cubicBezTo>
                    <a:pt x="2953" y="2236"/>
                    <a:pt x="3992" y="2681"/>
                    <a:pt x="4178" y="3015"/>
                  </a:cubicBezTo>
                  <a:cubicBezTo>
                    <a:pt x="4363" y="3349"/>
                    <a:pt x="5810" y="4871"/>
                    <a:pt x="6664" y="4871"/>
                  </a:cubicBezTo>
                  <a:cubicBezTo>
                    <a:pt x="6683" y="4872"/>
                    <a:pt x="6701" y="4872"/>
                    <a:pt x="6720" y="4872"/>
                  </a:cubicBezTo>
                  <a:cubicBezTo>
                    <a:pt x="7521" y="4872"/>
                    <a:pt x="7588" y="4086"/>
                    <a:pt x="7406" y="3832"/>
                  </a:cubicBezTo>
                  <a:cubicBezTo>
                    <a:pt x="7184" y="3572"/>
                    <a:pt x="5996" y="2718"/>
                    <a:pt x="5476" y="2533"/>
                  </a:cubicBezTo>
                  <a:cubicBezTo>
                    <a:pt x="4957" y="2310"/>
                    <a:pt x="3398" y="937"/>
                    <a:pt x="3064" y="789"/>
                  </a:cubicBezTo>
                  <a:cubicBezTo>
                    <a:pt x="2824" y="638"/>
                    <a:pt x="903" y="1"/>
                    <a:pt x="2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4"/>
            <p:cNvSpPr/>
            <p:nvPr/>
          </p:nvSpPr>
          <p:spPr>
            <a:xfrm>
              <a:off x="13774501" y="-1538901"/>
              <a:ext cx="259768" cy="899027"/>
            </a:xfrm>
            <a:custGeom>
              <a:avLst/>
              <a:gdLst/>
              <a:ahLst/>
              <a:cxnLst/>
              <a:rect l="l" t="t" r="r" b="b"/>
              <a:pathLst>
                <a:path w="3860" h="13359" extrusionOk="0">
                  <a:moveTo>
                    <a:pt x="2348" y="1"/>
                  </a:moveTo>
                  <a:cubicBezTo>
                    <a:pt x="2210" y="1"/>
                    <a:pt x="2093" y="29"/>
                    <a:pt x="2041" y="107"/>
                  </a:cubicBezTo>
                  <a:cubicBezTo>
                    <a:pt x="1893" y="330"/>
                    <a:pt x="1373" y="3744"/>
                    <a:pt x="1373" y="3744"/>
                  </a:cubicBezTo>
                  <a:cubicBezTo>
                    <a:pt x="1373" y="3744"/>
                    <a:pt x="928" y="5302"/>
                    <a:pt x="817" y="5525"/>
                  </a:cubicBezTo>
                  <a:cubicBezTo>
                    <a:pt x="742" y="5711"/>
                    <a:pt x="557" y="6601"/>
                    <a:pt x="594" y="6824"/>
                  </a:cubicBezTo>
                  <a:cubicBezTo>
                    <a:pt x="631" y="7009"/>
                    <a:pt x="780" y="7492"/>
                    <a:pt x="780" y="7492"/>
                  </a:cubicBezTo>
                  <a:cubicBezTo>
                    <a:pt x="780" y="7492"/>
                    <a:pt x="483" y="7677"/>
                    <a:pt x="408" y="8011"/>
                  </a:cubicBezTo>
                  <a:cubicBezTo>
                    <a:pt x="334" y="8345"/>
                    <a:pt x="0" y="13058"/>
                    <a:pt x="0" y="13058"/>
                  </a:cubicBezTo>
                  <a:cubicBezTo>
                    <a:pt x="0" y="13058"/>
                    <a:pt x="1633" y="13359"/>
                    <a:pt x="2616" y="13359"/>
                  </a:cubicBezTo>
                  <a:cubicBezTo>
                    <a:pt x="3016" y="13359"/>
                    <a:pt x="3308" y="13309"/>
                    <a:pt x="3340" y="13170"/>
                  </a:cubicBezTo>
                  <a:cubicBezTo>
                    <a:pt x="3489" y="12687"/>
                    <a:pt x="3711" y="8345"/>
                    <a:pt x="3711" y="8086"/>
                  </a:cubicBezTo>
                  <a:cubicBezTo>
                    <a:pt x="3711" y="7863"/>
                    <a:pt x="3414" y="7640"/>
                    <a:pt x="3414" y="7640"/>
                  </a:cubicBezTo>
                  <a:cubicBezTo>
                    <a:pt x="3414" y="7640"/>
                    <a:pt x="3860" y="6787"/>
                    <a:pt x="3823" y="6601"/>
                  </a:cubicBezTo>
                  <a:cubicBezTo>
                    <a:pt x="3785" y="6416"/>
                    <a:pt x="3748" y="5785"/>
                    <a:pt x="3748" y="5785"/>
                  </a:cubicBezTo>
                  <a:lnTo>
                    <a:pt x="3451" y="3929"/>
                  </a:lnTo>
                  <a:cubicBezTo>
                    <a:pt x="3451" y="3929"/>
                    <a:pt x="3340" y="218"/>
                    <a:pt x="3080" y="144"/>
                  </a:cubicBezTo>
                  <a:cubicBezTo>
                    <a:pt x="2936" y="96"/>
                    <a:pt x="2604" y="1"/>
                    <a:pt x="2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4"/>
            <p:cNvSpPr/>
            <p:nvPr/>
          </p:nvSpPr>
          <p:spPr>
            <a:xfrm>
              <a:off x="13901830" y="-1522749"/>
              <a:ext cx="32572" cy="243348"/>
            </a:xfrm>
            <a:custGeom>
              <a:avLst/>
              <a:gdLst/>
              <a:ahLst/>
              <a:cxnLst/>
              <a:rect l="l" t="t" r="r" b="b"/>
              <a:pathLst>
                <a:path w="484" h="3616" extrusionOk="0">
                  <a:moveTo>
                    <a:pt x="415" y="0"/>
                  </a:moveTo>
                  <a:cubicBezTo>
                    <a:pt x="391" y="0"/>
                    <a:pt x="372" y="26"/>
                    <a:pt x="372" y="53"/>
                  </a:cubicBezTo>
                  <a:lnTo>
                    <a:pt x="1" y="3541"/>
                  </a:lnTo>
                  <a:cubicBezTo>
                    <a:pt x="1" y="3578"/>
                    <a:pt x="38" y="3615"/>
                    <a:pt x="38" y="3615"/>
                  </a:cubicBezTo>
                  <a:lnTo>
                    <a:pt x="75" y="3615"/>
                  </a:lnTo>
                  <a:cubicBezTo>
                    <a:pt x="112" y="3615"/>
                    <a:pt x="112" y="3578"/>
                    <a:pt x="112" y="3578"/>
                  </a:cubicBezTo>
                  <a:lnTo>
                    <a:pt x="483" y="53"/>
                  </a:lnTo>
                  <a:cubicBezTo>
                    <a:pt x="483" y="53"/>
                    <a:pt x="483" y="15"/>
                    <a:pt x="446" y="15"/>
                  </a:cubicBezTo>
                  <a:cubicBezTo>
                    <a:pt x="435" y="5"/>
                    <a:pt x="424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4"/>
            <p:cNvSpPr/>
            <p:nvPr/>
          </p:nvSpPr>
          <p:spPr>
            <a:xfrm>
              <a:off x="13871882" y="-1519250"/>
              <a:ext cx="40042" cy="224841"/>
            </a:xfrm>
            <a:custGeom>
              <a:avLst/>
              <a:gdLst/>
              <a:ahLst/>
              <a:cxnLst/>
              <a:rect l="l" t="t" r="r" b="b"/>
              <a:pathLst>
                <a:path w="595" h="3341" extrusionOk="0">
                  <a:moveTo>
                    <a:pt x="520" y="1"/>
                  </a:moveTo>
                  <a:cubicBezTo>
                    <a:pt x="483" y="1"/>
                    <a:pt x="446" y="1"/>
                    <a:pt x="446" y="38"/>
                  </a:cubicBezTo>
                  <a:lnTo>
                    <a:pt x="1" y="3266"/>
                  </a:lnTo>
                  <a:cubicBezTo>
                    <a:pt x="1" y="3303"/>
                    <a:pt x="1" y="3340"/>
                    <a:pt x="38" y="3340"/>
                  </a:cubicBezTo>
                  <a:cubicBezTo>
                    <a:pt x="75" y="3340"/>
                    <a:pt x="112" y="3303"/>
                    <a:pt x="112" y="3303"/>
                  </a:cubicBezTo>
                  <a:lnTo>
                    <a:pt x="594" y="75"/>
                  </a:lnTo>
                  <a:cubicBezTo>
                    <a:pt x="594" y="38"/>
                    <a:pt x="557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4"/>
            <p:cNvSpPr/>
            <p:nvPr/>
          </p:nvSpPr>
          <p:spPr>
            <a:xfrm>
              <a:off x="13961793" y="-1519250"/>
              <a:ext cx="22545" cy="249808"/>
            </a:xfrm>
            <a:custGeom>
              <a:avLst/>
              <a:gdLst/>
              <a:ahLst/>
              <a:cxnLst/>
              <a:rect l="l" t="t" r="r" b="b"/>
              <a:pathLst>
                <a:path w="335" h="3712" extrusionOk="0">
                  <a:moveTo>
                    <a:pt x="75" y="1"/>
                  </a:moveTo>
                  <a:cubicBezTo>
                    <a:pt x="38" y="1"/>
                    <a:pt x="1" y="38"/>
                    <a:pt x="1" y="75"/>
                  </a:cubicBezTo>
                  <a:lnTo>
                    <a:pt x="223" y="3637"/>
                  </a:lnTo>
                  <a:cubicBezTo>
                    <a:pt x="223" y="3674"/>
                    <a:pt x="260" y="3712"/>
                    <a:pt x="297" y="3712"/>
                  </a:cubicBezTo>
                  <a:cubicBezTo>
                    <a:pt x="334" y="3712"/>
                    <a:pt x="334" y="3674"/>
                    <a:pt x="334" y="3637"/>
                  </a:cubicBezTo>
                  <a:lnTo>
                    <a:pt x="149" y="75"/>
                  </a:lnTo>
                  <a:cubicBezTo>
                    <a:pt x="149" y="38"/>
                    <a:pt x="112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4"/>
            <p:cNvSpPr/>
            <p:nvPr/>
          </p:nvSpPr>
          <p:spPr>
            <a:xfrm>
              <a:off x="13834397" y="-1037256"/>
              <a:ext cx="197384" cy="264816"/>
            </a:xfrm>
            <a:custGeom>
              <a:avLst/>
              <a:gdLst/>
              <a:ahLst/>
              <a:cxnLst/>
              <a:rect l="l" t="t" r="r" b="b"/>
              <a:pathLst>
                <a:path w="2933" h="3935" extrusionOk="0">
                  <a:moveTo>
                    <a:pt x="1" y="1"/>
                  </a:moveTo>
                  <a:cubicBezTo>
                    <a:pt x="1" y="1"/>
                    <a:pt x="1560" y="632"/>
                    <a:pt x="2042" y="891"/>
                  </a:cubicBezTo>
                  <a:cubicBezTo>
                    <a:pt x="2524" y="1151"/>
                    <a:pt x="2636" y="3935"/>
                    <a:pt x="2636" y="3935"/>
                  </a:cubicBezTo>
                  <a:cubicBezTo>
                    <a:pt x="2636" y="3935"/>
                    <a:pt x="2895" y="1077"/>
                    <a:pt x="2895" y="780"/>
                  </a:cubicBezTo>
                  <a:cubicBezTo>
                    <a:pt x="2933" y="520"/>
                    <a:pt x="2561" y="149"/>
                    <a:pt x="2561" y="149"/>
                  </a:cubicBezTo>
                  <a:cubicBezTo>
                    <a:pt x="2561" y="149"/>
                    <a:pt x="1931" y="261"/>
                    <a:pt x="1485" y="261"/>
                  </a:cubicBezTo>
                  <a:cubicBezTo>
                    <a:pt x="1003" y="22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4"/>
            <p:cNvSpPr/>
            <p:nvPr/>
          </p:nvSpPr>
          <p:spPr>
            <a:xfrm>
              <a:off x="13859364" y="-1224549"/>
              <a:ext cx="174906" cy="194894"/>
            </a:xfrm>
            <a:custGeom>
              <a:avLst/>
              <a:gdLst/>
              <a:ahLst/>
              <a:cxnLst/>
              <a:rect l="l" t="t" r="r" b="b"/>
              <a:pathLst>
                <a:path w="2599" h="2896" extrusionOk="0">
                  <a:moveTo>
                    <a:pt x="1" y="1"/>
                  </a:moveTo>
                  <a:cubicBezTo>
                    <a:pt x="1" y="1"/>
                    <a:pt x="483" y="1077"/>
                    <a:pt x="1003" y="1299"/>
                  </a:cubicBezTo>
                  <a:cubicBezTo>
                    <a:pt x="1523" y="1559"/>
                    <a:pt x="2376" y="2153"/>
                    <a:pt x="2302" y="2301"/>
                  </a:cubicBezTo>
                  <a:cubicBezTo>
                    <a:pt x="2265" y="2450"/>
                    <a:pt x="2153" y="2895"/>
                    <a:pt x="2153" y="2895"/>
                  </a:cubicBezTo>
                  <a:lnTo>
                    <a:pt x="2599" y="1930"/>
                  </a:lnTo>
                  <a:lnTo>
                    <a:pt x="2450" y="7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4"/>
            <p:cNvSpPr/>
            <p:nvPr/>
          </p:nvSpPr>
          <p:spPr>
            <a:xfrm>
              <a:off x="13906877" y="-1540381"/>
              <a:ext cx="134931" cy="900306"/>
            </a:xfrm>
            <a:custGeom>
              <a:avLst/>
              <a:gdLst/>
              <a:ahLst/>
              <a:cxnLst/>
              <a:rect l="l" t="t" r="r" b="b"/>
              <a:pathLst>
                <a:path w="2005" h="13378" extrusionOk="0">
                  <a:moveTo>
                    <a:pt x="749" y="1"/>
                  </a:moveTo>
                  <a:cubicBezTo>
                    <a:pt x="445" y="1"/>
                    <a:pt x="108" y="68"/>
                    <a:pt x="37" y="92"/>
                  </a:cubicBezTo>
                  <a:cubicBezTo>
                    <a:pt x="37" y="92"/>
                    <a:pt x="0" y="129"/>
                    <a:pt x="0" y="166"/>
                  </a:cubicBezTo>
                  <a:cubicBezTo>
                    <a:pt x="0" y="203"/>
                    <a:pt x="37" y="203"/>
                    <a:pt x="74" y="203"/>
                  </a:cubicBezTo>
                  <a:cubicBezTo>
                    <a:pt x="210" y="181"/>
                    <a:pt x="496" y="144"/>
                    <a:pt x="741" y="144"/>
                  </a:cubicBezTo>
                  <a:cubicBezTo>
                    <a:pt x="899" y="144"/>
                    <a:pt x="1041" y="160"/>
                    <a:pt x="1113" y="203"/>
                  </a:cubicBezTo>
                  <a:cubicBezTo>
                    <a:pt x="1150" y="240"/>
                    <a:pt x="1150" y="240"/>
                    <a:pt x="1150" y="277"/>
                  </a:cubicBezTo>
                  <a:cubicBezTo>
                    <a:pt x="1188" y="574"/>
                    <a:pt x="1633" y="5436"/>
                    <a:pt x="1633" y="5510"/>
                  </a:cubicBezTo>
                  <a:lnTo>
                    <a:pt x="1893" y="6660"/>
                  </a:lnTo>
                  <a:lnTo>
                    <a:pt x="1373" y="7588"/>
                  </a:lnTo>
                  <a:cubicBezTo>
                    <a:pt x="1373" y="7625"/>
                    <a:pt x="1373" y="7662"/>
                    <a:pt x="1410" y="7662"/>
                  </a:cubicBezTo>
                  <a:cubicBezTo>
                    <a:pt x="1410" y="7699"/>
                    <a:pt x="1744" y="7959"/>
                    <a:pt x="1744" y="8256"/>
                  </a:cubicBezTo>
                  <a:cubicBezTo>
                    <a:pt x="1707" y="8739"/>
                    <a:pt x="1484" y="12932"/>
                    <a:pt x="1373" y="13118"/>
                  </a:cubicBezTo>
                  <a:cubicBezTo>
                    <a:pt x="1336" y="13192"/>
                    <a:pt x="928" y="13266"/>
                    <a:pt x="557" y="13266"/>
                  </a:cubicBezTo>
                  <a:cubicBezTo>
                    <a:pt x="520" y="13266"/>
                    <a:pt x="483" y="13303"/>
                    <a:pt x="483" y="13340"/>
                  </a:cubicBezTo>
                  <a:cubicBezTo>
                    <a:pt x="483" y="13377"/>
                    <a:pt x="520" y="13377"/>
                    <a:pt x="557" y="13377"/>
                  </a:cubicBezTo>
                  <a:lnTo>
                    <a:pt x="594" y="13377"/>
                  </a:lnTo>
                  <a:cubicBezTo>
                    <a:pt x="817" y="13377"/>
                    <a:pt x="1410" y="13377"/>
                    <a:pt x="1484" y="13192"/>
                  </a:cubicBezTo>
                  <a:cubicBezTo>
                    <a:pt x="1596" y="12969"/>
                    <a:pt x="1856" y="8442"/>
                    <a:pt x="1856" y="8256"/>
                  </a:cubicBezTo>
                  <a:cubicBezTo>
                    <a:pt x="1856" y="7959"/>
                    <a:pt x="1633" y="7699"/>
                    <a:pt x="1522" y="7625"/>
                  </a:cubicBezTo>
                  <a:lnTo>
                    <a:pt x="2004" y="6698"/>
                  </a:lnTo>
                  <a:cubicBezTo>
                    <a:pt x="2004" y="6698"/>
                    <a:pt x="2004" y="6660"/>
                    <a:pt x="2004" y="6660"/>
                  </a:cubicBezTo>
                  <a:lnTo>
                    <a:pt x="1744" y="5473"/>
                  </a:lnTo>
                  <a:cubicBezTo>
                    <a:pt x="1707" y="5213"/>
                    <a:pt x="1336" y="574"/>
                    <a:pt x="1262" y="240"/>
                  </a:cubicBezTo>
                  <a:cubicBezTo>
                    <a:pt x="1262" y="203"/>
                    <a:pt x="1225" y="129"/>
                    <a:pt x="1188" y="92"/>
                  </a:cubicBezTo>
                  <a:cubicBezTo>
                    <a:pt x="1092" y="24"/>
                    <a:pt x="926" y="1"/>
                    <a:pt x="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4"/>
            <p:cNvSpPr/>
            <p:nvPr/>
          </p:nvSpPr>
          <p:spPr>
            <a:xfrm>
              <a:off x="13717028" y="-1301942"/>
              <a:ext cx="1206308" cy="1255637"/>
            </a:xfrm>
            <a:custGeom>
              <a:avLst/>
              <a:gdLst/>
              <a:ahLst/>
              <a:cxnLst/>
              <a:rect l="l" t="t" r="r" b="b"/>
              <a:pathLst>
                <a:path w="17925" h="18658" extrusionOk="0">
                  <a:moveTo>
                    <a:pt x="2227" y="0"/>
                  </a:moveTo>
                  <a:lnTo>
                    <a:pt x="2413" y="1262"/>
                  </a:lnTo>
                  <a:lnTo>
                    <a:pt x="8981" y="4342"/>
                  </a:lnTo>
                  <a:lnTo>
                    <a:pt x="7905" y="6309"/>
                  </a:lnTo>
                  <a:cubicBezTo>
                    <a:pt x="7905" y="6309"/>
                    <a:pt x="6718" y="6309"/>
                    <a:pt x="6903" y="6420"/>
                  </a:cubicBezTo>
                  <a:cubicBezTo>
                    <a:pt x="7089" y="6569"/>
                    <a:pt x="7683" y="7422"/>
                    <a:pt x="7942" y="7905"/>
                  </a:cubicBezTo>
                  <a:cubicBezTo>
                    <a:pt x="8202" y="8387"/>
                    <a:pt x="8165" y="8684"/>
                    <a:pt x="8165" y="8684"/>
                  </a:cubicBezTo>
                  <a:cubicBezTo>
                    <a:pt x="8165" y="8684"/>
                    <a:pt x="7794" y="9426"/>
                    <a:pt x="7683" y="9946"/>
                  </a:cubicBezTo>
                  <a:cubicBezTo>
                    <a:pt x="7534" y="10465"/>
                    <a:pt x="7349" y="10985"/>
                    <a:pt x="6977" y="11096"/>
                  </a:cubicBezTo>
                  <a:cubicBezTo>
                    <a:pt x="6952" y="11106"/>
                    <a:pt x="6917" y="11111"/>
                    <a:pt x="6874" y="11111"/>
                  </a:cubicBezTo>
                  <a:cubicBezTo>
                    <a:pt x="6282" y="11111"/>
                    <a:pt x="4139" y="10222"/>
                    <a:pt x="3897" y="9946"/>
                  </a:cubicBezTo>
                  <a:cubicBezTo>
                    <a:pt x="3679" y="9727"/>
                    <a:pt x="2065" y="9429"/>
                    <a:pt x="1295" y="9429"/>
                  </a:cubicBezTo>
                  <a:cubicBezTo>
                    <a:pt x="1151" y="9429"/>
                    <a:pt x="1036" y="9440"/>
                    <a:pt x="966" y="9463"/>
                  </a:cubicBezTo>
                  <a:cubicBezTo>
                    <a:pt x="520" y="9612"/>
                    <a:pt x="1" y="10280"/>
                    <a:pt x="149" y="10762"/>
                  </a:cubicBezTo>
                  <a:cubicBezTo>
                    <a:pt x="260" y="11245"/>
                    <a:pt x="2079" y="11690"/>
                    <a:pt x="2450" y="11987"/>
                  </a:cubicBezTo>
                  <a:cubicBezTo>
                    <a:pt x="2784" y="12247"/>
                    <a:pt x="4751" y="13397"/>
                    <a:pt x="5307" y="13620"/>
                  </a:cubicBezTo>
                  <a:cubicBezTo>
                    <a:pt x="5827" y="13842"/>
                    <a:pt x="7274" y="14733"/>
                    <a:pt x="7534" y="15178"/>
                  </a:cubicBezTo>
                  <a:cubicBezTo>
                    <a:pt x="7794" y="15661"/>
                    <a:pt x="10095" y="17961"/>
                    <a:pt x="11208" y="18444"/>
                  </a:cubicBezTo>
                  <a:cubicBezTo>
                    <a:pt x="11592" y="18603"/>
                    <a:pt x="11914" y="18658"/>
                    <a:pt x="12225" y="18658"/>
                  </a:cubicBezTo>
                  <a:cubicBezTo>
                    <a:pt x="12788" y="18658"/>
                    <a:pt x="13315" y="18478"/>
                    <a:pt x="14103" y="18407"/>
                  </a:cubicBezTo>
                  <a:cubicBezTo>
                    <a:pt x="15327" y="18295"/>
                    <a:pt x="17925" y="15735"/>
                    <a:pt x="17814" y="14584"/>
                  </a:cubicBezTo>
                  <a:cubicBezTo>
                    <a:pt x="17702" y="13434"/>
                    <a:pt x="16478" y="8535"/>
                    <a:pt x="16292" y="8164"/>
                  </a:cubicBezTo>
                  <a:cubicBezTo>
                    <a:pt x="16144" y="7830"/>
                    <a:pt x="16218" y="5604"/>
                    <a:pt x="16069" y="5233"/>
                  </a:cubicBezTo>
                  <a:cubicBezTo>
                    <a:pt x="15884" y="4862"/>
                    <a:pt x="15921" y="4231"/>
                    <a:pt x="15773" y="3748"/>
                  </a:cubicBezTo>
                  <a:cubicBezTo>
                    <a:pt x="15624" y="3266"/>
                    <a:pt x="14808" y="3117"/>
                    <a:pt x="14325" y="3117"/>
                  </a:cubicBezTo>
                  <a:cubicBezTo>
                    <a:pt x="13906" y="3117"/>
                    <a:pt x="13093" y="2837"/>
                    <a:pt x="12547" y="2837"/>
                  </a:cubicBezTo>
                  <a:cubicBezTo>
                    <a:pt x="12465" y="2837"/>
                    <a:pt x="12389" y="2843"/>
                    <a:pt x="12321" y="2858"/>
                  </a:cubicBezTo>
                  <a:cubicBezTo>
                    <a:pt x="11765" y="2969"/>
                    <a:pt x="10354" y="3897"/>
                    <a:pt x="10354" y="3897"/>
                  </a:cubicBezTo>
                  <a:cubicBezTo>
                    <a:pt x="10354" y="3897"/>
                    <a:pt x="8536" y="1781"/>
                    <a:pt x="8165" y="1447"/>
                  </a:cubicBezTo>
                  <a:cubicBezTo>
                    <a:pt x="7794" y="1151"/>
                    <a:pt x="5567" y="557"/>
                    <a:pt x="5159" y="408"/>
                  </a:cubicBezTo>
                  <a:cubicBezTo>
                    <a:pt x="4751" y="260"/>
                    <a:pt x="2228" y="0"/>
                    <a:pt x="22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4"/>
            <p:cNvSpPr/>
            <p:nvPr/>
          </p:nvSpPr>
          <p:spPr>
            <a:xfrm>
              <a:off x="13834397" y="-1301942"/>
              <a:ext cx="644441" cy="402103"/>
            </a:xfrm>
            <a:custGeom>
              <a:avLst/>
              <a:gdLst/>
              <a:ahLst/>
              <a:cxnLst/>
              <a:rect l="l" t="t" r="r" b="b"/>
              <a:pathLst>
                <a:path w="9576" h="5975" extrusionOk="0">
                  <a:moveTo>
                    <a:pt x="483" y="0"/>
                  </a:moveTo>
                  <a:lnTo>
                    <a:pt x="483" y="0"/>
                  </a:lnTo>
                  <a:cubicBezTo>
                    <a:pt x="483" y="0"/>
                    <a:pt x="1" y="1336"/>
                    <a:pt x="669" y="1781"/>
                  </a:cubicBezTo>
                  <a:cubicBezTo>
                    <a:pt x="1300" y="2190"/>
                    <a:pt x="4714" y="2338"/>
                    <a:pt x="4937" y="2524"/>
                  </a:cubicBezTo>
                  <a:cubicBezTo>
                    <a:pt x="5196" y="2709"/>
                    <a:pt x="5901" y="4082"/>
                    <a:pt x="6384" y="4602"/>
                  </a:cubicBezTo>
                  <a:cubicBezTo>
                    <a:pt x="6866" y="5121"/>
                    <a:pt x="8202" y="5975"/>
                    <a:pt x="8202" y="5975"/>
                  </a:cubicBezTo>
                  <a:lnTo>
                    <a:pt x="9575" y="5418"/>
                  </a:lnTo>
                  <a:lnTo>
                    <a:pt x="7460" y="2375"/>
                  </a:lnTo>
                  <a:cubicBezTo>
                    <a:pt x="7460" y="2375"/>
                    <a:pt x="4417" y="1225"/>
                    <a:pt x="3786" y="1225"/>
                  </a:cubicBezTo>
                  <a:cubicBezTo>
                    <a:pt x="3118" y="1225"/>
                    <a:pt x="1188" y="928"/>
                    <a:pt x="966" y="779"/>
                  </a:cubicBezTo>
                  <a:cubicBezTo>
                    <a:pt x="780" y="631"/>
                    <a:pt x="483" y="37"/>
                    <a:pt x="483" y="37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4"/>
            <p:cNvSpPr/>
            <p:nvPr/>
          </p:nvSpPr>
          <p:spPr>
            <a:xfrm>
              <a:off x="14029226" y="-1247834"/>
              <a:ext cx="581989" cy="236820"/>
            </a:xfrm>
            <a:custGeom>
              <a:avLst/>
              <a:gdLst/>
              <a:ahLst/>
              <a:cxnLst/>
              <a:rect l="l" t="t" r="r" b="b"/>
              <a:pathLst>
                <a:path w="8648" h="3519" extrusionOk="0">
                  <a:moveTo>
                    <a:pt x="6978" y="1"/>
                  </a:moveTo>
                  <a:cubicBezTo>
                    <a:pt x="6501" y="1"/>
                    <a:pt x="5883" y="201"/>
                    <a:pt x="5588" y="201"/>
                  </a:cubicBezTo>
                  <a:cubicBezTo>
                    <a:pt x="5567" y="201"/>
                    <a:pt x="5548" y="200"/>
                    <a:pt x="5530" y="198"/>
                  </a:cubicBezTo>
                  <a:cubicBezTo>
                    <a:pt x="5328" y="148"/>
                    <a:pt x="4868" y="11"/>
                    <a:pt x="4419" y="11"/>
                  </a:cubicBezTo>
                  <a:cubicBezTo>
                    <a:pt x="4208" y="11"/>
                    <a:pt x="4000" y="41"/>
                    <a:pt x="3823" y="124"/>
                  </a:cubicBezTo>
                  <a:cubicBezTo>
                    <a:pt x="3303" y="347"/>
                    <a:pt x="0" y="2202"/>
                    <a:pt x="38" y="2499"/>
                  </a:cubicBezTo>
                  <a:cubicBezTo>
                    <a:pt x="38" y="2772"/>
                    <a:pt x="762" y="3518"/>
                    <a:pt x="1253" y="3518"/>
                  </a:cubicBezTo>
                  <a:cubicBezTo>
                    <a:pt x="1295" y="3518"/>
                    <a:pt x="1335" y="3513"/>
                    <a:pt x="1374" y="3501"/>
                  </a:cubicBezTo>
                  <a:cubicBezTo>
                    <a:pt x="1819" y="3390"/>
                    <a:pt x="4120" y="2017"/>
                    <a:pt x="4491" y="1942"/>
                  </a:cubicBezTo>
                  <a:cubicBezTo>
                    <a:pt x="4525" y="1932"/>
                    <a:pt x="4558" y="1928"/>
                    <a:pt x="4592" y="1928"/>
                  </a:cubicBezTo>
                  <a:cubicBezTo>
                    <a:pt x="4912" y="1928"/>
                    <a:pt x="5217" y="2352"/>
                    <a:pt x="5632" y="2352"/>
                  </a:cubicBezTo>
                  <a:cubicBezTo>
                    <a:pt x="5647" y="2352"/>
                    <a:pt x="5663" y="2352"/>
                    <a:pt x="5678" y="2351"/>
                  </a:cubicBezTo>
                  <a:cubicBezTo>
                    <a:pt x="6161" y="2276"/>
                    <a:pt x="6458" y="2128"/>
                    <a:pt x="6458" y="2128"/>
                  </a:cubicBezTo>
                  <a:lnTo>
                    <a:pt x="7014" y="3278"/>
                  </a:lnTo>
                  <a:lnTo>
                    <a:pt x="8647" y="2276"/>
                  </a:lnTo>
                  <a:cubicBezTo>
                    <a:pt x="8647" y="2276"/>
                    <a:pt x="7645" y="87"/>
                    <a:pt x="7163" y="13"/>
                  </a:cubicBezTo>
                  <a:cubicBezTo>
                    <a:pt x="7105" y="4"/>
                    <a:pt x="7043" y="1"/>
                    <a:pt x="6978" y="1"/>
                  </a:cubicBezTo>
                  <a:close/>
                </a:path>
              </a:pathLst>
            </a:custGeom>
            <a:solidFill>
              <a:srgbClr val="FFB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4"/>
            <p:cNvSpPr/>
            <p:nvPr/>
          </p:nvSpPr>
          <p:spPr>
            <a:xfrm>
              <a:off x="14318947" y="-1052197"/>
              <a:ext cx="257278" cy="117569"/>
            </a:xfrm>
            <a:custGeom>
              <a:avLst/>
              <a:gdLst/>
              <a:ahLst/>
              <a:cxnLst/>
              <a:rect l="l" t="t" r="r" b="b"/>
              <a:pathLst>
                <a:path w="3823" h="1747" extrusionOk="0">
                  <a:moveTo>
                    <a:pt x="1633" y="0"/>
                  </a:moveTo>
                  <a:cubicBezTo>
                    <a:pt x="1633" y="0"/>
                    <a:pt x="0" y="668"/>
                    <a:pt x="149" y="965"/>
                  </a:cubicBezTo>
                  <a:cubicBezTo>
                    <a:pt x="292" y="1287"/>
                    <a:pt x="1124" y="1746"/>
                    <a:pt x="1450" y="1746"/>
                  </a:cubicBezTo>
                  <a:cubicBezTo>
                    <a:pt x="1462" y="1746"/>
                    <a:pt x="1474" y="1746"/>
                    <a:pt x="1485" y="1744"/>
                  </a:cubicBezTo>
                  <a:cubicBezTo>
                    <a:pt x="1819" y="1744"/>
                    <a:pt x="2561" y="1559"/>
                    <a:pt x="2561" y="1559"/>
                  </a:cubicBezTo>
                  <a:lnTo>
                    <a:pt x="3823" y="1113"/>
                  </a:lnTo>
                  <a:lnTo>
                    <a:pt x="1633" y="0"/>
                  </a:lnTo>
                  <a:close/>
                </a:path>
              </a:pathLst>
            </a:custGeom>
            <a:solidFill>
              <a:srgbClr val="FFB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4"/>
            <p:cNvSpPr/>
            <p:nvPr/>
          </p:nvSpPr>
          <p:spPr>
            <a:xfrm>
              <a:off x="14229036" y="-829976"/>
              <a:ext cx="349678" cy="197384"/>
            </a:xfrm>
            <a:custGeom>
              <a:avLst/>
              <a:gdLst/>
              <a:ahLst/>
              <a:cxnLst/>
              <a:rect l="l" t="t" r="r" b="b"/>
              <a:pathLst>
                <a:path w="5196" h="2933" extrusionOk="0">
                  <a:moveTo>
                    <a:pt x="186" y="1"/>
                  </a:moveTo>
                  <a:cubicBezTo>
                    <a:pt x="112" y="632"/>
                    <a:pt x="520" y="1188"/>
                    <a:pt x="631" y="1522"/>
                  </a:cubicBezTo>
                  <a:cubicBezTo>
                    <a:pt x="668" y="1671"/>
                    <a:pt x="0" y="2933"/>
                    <a:pt x="0" y="2933"/>
                  </a:cubicBezTo>
                  <a:cubicBezTo>
                    <a:pt x="0" y="2933"/>
                    <a:pt x="1151" y="2376"/>
                    <a:pt x="2078" y="2302"/>
                  </a:cubicBezTo>
                  <a:cubicBezTo>
                    <a:pt x="2159" y="2295"/>
                    <a:pt x="2251" y="2292"/>
                    <a:pt x="2352" y="2292"/>
                  </a:cubicBezTo>
                  <a:cubicBezTo>
                    <a:pt x="3356" y="2292"/>
                    <a:pt x="5196" y="2599"/>
                    <a:pt x="5196" y="2599"/>
                  </a:cubicBezTo>
                  <a:cubicBezTo>
                    <a:pt x="5196" y="2599"/>
                    <a:pt x="3860" y="1782"/>
                    <a:pt x="2412" y="1671"/>
                  </a:cubicBezTo>
                  <a:cubicBezTo>
                    <a:pt x="965" y="1560"/>
                    <a:pt x="186" y="1"/>
                    <a:pt x="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4"/>
            <p:cNvSpPr/>
            <p:nvPr/>
          </p:nvSpPr>
          <p:spPr>
            <a:xfrm>
              <a:off x="14004259" y="-1154625"/>
              <a:ext cx="254788" cy="146910"/>
            </a:xfrm>
            <a:custGeom>
              <a:avLst/>
              <a:gdLst/>
              <a:ahLst/>
              <a:cxnLst/>
              <a:rect l="l" t="t" r="r" b="b"/>
              <a:pathLst>
                <a:path w="3786" h="2183" extrusionOk="0">
                  <a:moveTo>
                    <a:pt x="2004" y="1"/>
                  </a:moveTo>
                  <a:cubicBezTo>
                    <a:pt x="2004" y="1"/>
                    <a:pt x="0" y="966"/>
                    <a:pt x="149" y="1337"/>
                  </a:cubicBezTo>
                  <a:cubicBezTo>
                    <a:pt x="259" y="1585"/>
                    <a:pt x="575" y="2182"/>
                    <a:pt x="1233" y="2182"/>
                  </a:cubicBezTo>
                  <a:cubicBezTo>
                    <a:pt x="1460" y="2182"/>
                    <a:pt x="1727" y="2111"/>
                    <a:pt x="2041" y="1930"/>
                  </a:cubicBezTo>
                  <a:cubicBezTo>
                    <a:pt x="3229" y="1225"/>
                    <a:pt x="3786" y="594"/>
                    <a:pt x="3786" y="594"/>
                  </a:cubicBezTo>
                  <a:lnTo>
                    <a:pt x="2004" y="1"/>
                  </a:lnTo>
                  <a:close/>
                </a:path>
              </a:pathLst>
            </a:custGeom>
            <a:solidFill>
              <a:srgbClr val="FFBB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4"/>
            <p:cNvSpPr/>
            <p:nvPr/>
          </p:nvSpPr>
          <p:spPr>
            <a:xfrm>
              <a:off x="14326418" y="-989138"/>
              <a:ext cx="327268" cy="176723"/>
            </a:xfrm>
            <a:custGeom>
              <a:avLst/>
              <a:gdLst/>
              <a:ahLst/>
              <a:cxnLst/>
              <a:rect l="l" t="t" r="r" b="b"/>
              <a:pathLst>
                <a:path w="4863" h="2626" extrusionOk="0">
                  <a:moveTo>
                    <a:pt x="93" y="0"/>
                  </a:moveTo>
                  <a:cubicBezTo>
                    <a:pt x="75" y="0"/>
                    <a:pt x="56" y="9"/>
                    <a:pt x="38" y="28"/>
                  </a:cubicBezTo>
                  <a:cubicBezTo>
                    <a:pt x="38" y="65"/>
                    <a:pt x="1" y="102"/>
                    <a:pt x="38" y="102"/>
                  </a:cubicBezTo>
                  <a:cubicBezTo>
                    <a:pt x="74" y="139"/>
                    <a:pt x="784" y="920"/>
                    <a:pt x="1544" y="920"/>
                  </a:cubicBezTo>
                  <a:cubicBezTo>
                    <a:pt x="1562" y="920"/>
                    <a:pt x="1579" y="919"/>
                    <a:pt x="1596" y="919"/>
                  </a:cubicBezTo>
                  <a:cubicBezTo>
                    <a:pt x="2264" y="844"/>
                    <a:pt x="3415" y="436"/>
                    <a:pt x="3712" y="362"/>
                  </a:cubicBezTo>
                  <a:cubicBezTo>
                    <a:pt x="3749" y="436"/>
                    <a:pt x="3860" y="585"/>
                    <a:pt x="4120" y="733"/>
                  </a:cubicBezTo>
                  <a:cubicBezTo>
                    <a:pt x="4343" y="844"/>
                    <a:pt x="4602" y="919"/>
                    <a:pt x="4714" y="956"/>
                  </a:cubicBezTo>
                  <a:cubicBezTo>
                    <a:pt x="4677" y="1067"/>
                    <a:pt x="4565" y="1253"/>
                    <a:pt x="4602" y="1587"/>
                  </a:cubicBezTo>
                  <a:cubicBezTo>
                    <a:pt x="4602" y="1735"/>
                    <a:pt x="4602" y="1884"/>
                    <a:pt x="4639" y="1995"/>
                  </a:cubicBezTo>
                  <a:cubicBezTo>
                    <a:pt x="4639" y="2218"/>
                    <a:pt x="4677" y="2366"/>
                    <a:pt x="4639" y="2552"/>
                  </a:cubicBezTo>
                  <a:cubicBezTo>
                    <a:pt x="4602" y="2552"/>
                    <a:pt x="4639" y="2589"/>
                    <a:pt x="4677" y="2626"/>
                  </a:cubicBezTo>
                  <a:cubicBezTo>
                    <a:pt x="4714" y="2626"/>
                    <a:pt x="4751" y="2589"/>
                    <a:pt x="4751" y="2552"/>
                  </a:cubicBezTo>
                  <a:cubicBezTo>
                    <a:pt x="4788" y="2366"/>
                    <a:pt x="4788" y="2218"/>
                    <a:pt x="4751" y="1995"/>
                  </a:cubicBezTo>
                  <a:cubicBezTo>
                    <a:pt x="4751" y="1884"/>
                    <a:pt x="4714" y="1735"/>
                    <a:pt x="4714" y="1587"/>
                  </a:cubicBezTo>
                  <a:cubicBezTo>
                    <a:pt x="4714" y="1178"/>
                    <a:pt x="4862" y="956"/>
                    <a:pt x="4862" y="956"/>
                  </a:cubicBezTo>
                  <a:cubicBezTo>
                    <a:pt x="4862" y="956"/>
                    <a:pt x="4862" y="919"/>
                    <a:pt x="4862" y="919"/>
                  </a:cubicBezTo>
                  <a:cubicBezTo>
                    <a:pt x="4862" y="882"/>
                    <a:pt x="4862" y="882"/>
                    <a:pt x="4825" y="882"/>
                  </a:cubicBezTo>
                  <a:cubicBezTo>
                    <a:pt x="4825" y="882"/>
                    <a:pt x="4491" y="770"/>
                    <a:pt x="4157" y="622"/>
                  </a:cubicBezTo>
                  <a:cubicBezTo>
                    <a:pt x="3860" y="473"/>
                    <a:pt x="3786" y="251"/>
                    <a:pt x="3786" y="251"/>
                  </a:cubicBezTo>
                  <a:cubicBezTo>
                    <a:pt x="3786" y="251"/>
                    <a:pt x="3786" y="251"/>
                    <a:pt x="3749" y="214"/>
                  </a:cubicBezTo>
                  <a:lnTo>
                    <a:pt x="3712" y="214"/>
                  </a:lnTo>
                  <a:cubicBezTo>
                    <a:pt x="3712" y="214"/>
                    <a:pt x="2301" y="696"/>
                    <a:pt x="1596" y="770"/>
                  </a:cubicBezTo>
                  <a:cubicBezTo>
                    <a:pt x="1564" y="773"/>
                    <a:pt x="1532" y="775"/>
                    <a:pt x="1500" y="775"/>
                  </a:cubicBezTo>
                  <a:cubicBezTo>
                    <a:pt x="794" y="775"/>
                    <a:pt x="149" y="28"/>
                    <a:pt x="149" y="28"/>
                  </a:cubicBezTo>
                  <a:cubicBezTo>
                    <a:pt x="131" y="9"/>
                    <a:pt x="11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4"/>
            <p:cNvSpPr/>
            <p:nvPr/>
          </p:nvSpPr>
          <p:spPr>
            <a:xfrm>
              <a:off x="14151576" y="-1127167"/>
              <a:ext cx="314750" cy="102494"/>
            </a:xfrm>
            <a:custGeom>
              <a:avLst/>
              <a:gdLst/>
              <a:ahLst/>
              <a:cxnLst/>
              <a:rect l="l" t="t" r="r" b="b"/>
              <a:pathLst>
                <a:path w="4677" h="1523" extrusionOk="0">
                  <a:moveTo>
                    <a:pt x="2562" y="1"/>
                  </a:moveTo>
                  <a:lnTo>
                    <a:pt x="1" y="1522"/>
                  </a:lnTo>
                  <a:lnTo>
                    <a:pt x="2005" y="595"/>
                  </a:lnTo>
                  <a:cubicBezTo>
                    <a:pt x="2005" y="595"/>
                    <a:pt x="3267" y="669"/>
                    <a:pt x="3675" y="669"/>
                  </a:cubicBezTo>
                  <a:cubicBezTo>
                    <a:pt x="4083" y="632"/>
                    <a:pt x="4677" y="298"/>
                    <a:pt x="4677" y="298"/>
                  </a:cubicBezTo>
                  <a:lnTo>
                    <a:pt x="25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4"/>
            <p:cNvSpPr/>
            <p:nvPr/>
          </p:nvSpPr>
          <p:spPr>
            <a:xfrm>
              <a:off x="14011729" y="-1109670"/>
              <a:ext cx="457085" cy="107474"/>
            </a:xfrm>
            <a:custGeom>
              <a:avLst/>
              <a:gdLst/>
              <a:ahLst/>
              <a:cxnLst/>
              <a:rect l="l" t="t" r="r" b="b"/>
              <a:pathLst>
                <a:path w="6792" h="1597" extrusionOk="0">
                  <a:moveTo>
                    <a:pt x="6681" y="1"/>
                  </a:moveTo>
                  <a:cubicBezTo>
                    <a:pt x="6331" y="217"/>
                    <a:pt x="5758" y="277"/>
                    <a:pt x="5232" y="277"/>
                  </a:cubicBezTo>
                  <a:cubicBezTo>
                    <a:pt x="4585" y="277"/>
                    <a:pt x="4009" y="186"/>
                    <a:pt x="4009" y="186"/>
                  </a:cubicBezTo>
                  <a:lnTo>
                    <a:pt x="3972" y="186"/>
                  </a:lnTo>
                  <a:lnTo>
                    <a:pt x="3044" y="669"/>
                  </a:lnTo>
                  <a:cubicBezTo>
                    <a:pt x="3044" y="669"/>
                    <a:pt x="2636" y="891"/>
                    <a:pt x="1596" y="1374"/>
                  </a:cubicBezTo>
                  <a:cubicBezTo>
                    <a:pt x="1427" y="1452"/>
                    <a:pt x="1272" y="1484"/>
                    <a:pt x="1132" y="1484"/>
                  </a:cubicBezTo>
                  <a:cubicBezTo>
                    <a:pt x="476" y="1484"/>
                    <a:pt x="143" y="773"/>
                    <a:pt x="112" y="743"/>
                  </a:cubicBezTo>
                  <a:cubicBezTo>
                    <a:pt x="112" y="706"/>
                    <a:pt x="75" y="706"/>
                    <a:pt x="38" y="706"/>
                  </a:cubicBezTo>
                  <a:cubicBezTo>
                    <a:pt x="1" y="743"/>
                    <a:pt x="1" y="780"/>
                    <a:pt x="1" y="780"/>
                  </a:cubicBezTo>
                  <a:cubicBezTo>
                    <a:pt x="1" y="817"/>
                    <a:pt x="409" y="1596"/>
                    <a:pt x="1151" y="1596"/>
                  </a:cubicBezTo>
                  <a:cubicBezTo>
                    <a:pt x="1300" y="1596"/>
                    <a:pt x="1485" y="1559"/>
                    <a:pt x="1671" y="1485"/>
                  </a:cubicBezTo>
                  <a:cubicBezTo>
                    <a:pt x="2710" y="1003"/>
                    <a:pt x="3118" y="780"/>
                    <a:pt x="3118" y="780"/>
                  </a:cubicBezTo>
                  <a:lnTo>
                    <a:pt x="4009" y="335"/>
                  </a:lnTo>
                  <a:cubicBezTo>
                    <a:pt x="4124" y="335"/>
                    <a:pt x="4649" y="404"/>
                    <a:pt x="5236" y="404"/>
                  </a:cubicBezTo>
                  <a:cubicBezTo>
                    <a:pt x="5781" y="404"/>
                    <a:pt x="6380" y="344"/>
                    <a:pt x="6755" y="112"/>
                  </a:cubicBezTo>
                  <a:cubicBezTo>
                    <a:pt x="6792" y="112"/>
                    <a:pt x="6792" y="75"/>
                    <a:pt x="6755" y="38"/>
                  </a:cubicBezTo>
                  <a:cubicBezTo>
                    <a:pt x="6755" y="1"/>
                    <a:pt x="6718" y="1"/>
                    <a:pt x="6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4"/>
            <p:cNvSpPr/>
            <p:nvPr/>
          </p:nvSpPr>
          <p:spPr>
            <a:xfrm>
              <a:off x="13779481" y="-1040756"/>
              <a:ext cx="69989" cy="210843"/>
            </a:xfrm>
            <a:custGeom>
              <a:avLst/>
              <a:gdLst/>
              <a:ahLst/>
              <a:cxnLst/>
              <a:rect l="l" t="t" r="r" b="b"/>
              <a:pathLst>
                <a:path w="1040" h="3133" extrusionOk="0">
                  <a:moveTo>
                    <a:pt x="997" y="0"/>
                  </a:moveTo>
                  <a:cubicBezTo>
                    <a:pt x="987" y="0"/>
                    <a:pt x="976" y="5"/>
                    <a:pt x="965" y="16"/>
                  </a:cubicBezTo>
                  <a:cubicBezTo>
                    <a:pt x="965" y="16"/>
                    <a:pt x="297" y="127"/>
                    <a:pt x="223" y="758"/>
                  </a:cubicBezTo>
                  <a:cubicBezTo>
                    <a:pt x="186" y="1352"/>
                    <a:pt x="38" y="3059"/>
                    <a:pt x="38" y="3059"/>
                  </a:cubicBezTo>
                  <a:cubicBezTo>
                    <a:pt x="0" y="3096"/>
                    <a:pt x="38" y="3133"/>
                    <a:pt x="75" y="3133"/>
                  </a:cubicBezTo>
                  <a:cubicBezTo>
                    <a:pt x="112" y="3133"/>
                    <a:pt x="149" y="3133"/>
                    <a:pt x="149" y="3096"/>
                  </a:cubicBezTo>
                  <a:cubicBezTo>
                    <a:pt x="149" y="3059"/>
                    <a:pt x="297" y="1389"/>
                    <a:pt x="372" y="758"/>
                  </a:cubicBezTo>
                  <a:cubicBezTo>
                    <a:pt x="409" y="238"/>
                    <a:pt x="965" y="127"/>
                    <a:pt x="965" y="127"/>
                  </a:cubicBezTo>
                  <a:cubicBezTo>
                    <a:pt x="1002" y="127"/>
                    <a:pt x="1040" y="90"/>
                    <a:pt x="1040" y="53"/>
                  </a:cubicBezTo>
                  <a:cubicBezTo>
                    <a:pt x="1040" y="27"/>
                    <a:pt x="1021" y="0"/>
                    <a:pt x="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44"/>
          <p:cNvGrpSpPr/>
          <p:nvPr/>
        </p:nvGrpSpPr>
        <p:grpSpPr>
          <a:xfrm>
            <a:off x="4028838" y="1437497"/>
            <a:ext cx="1086142" cy="1350880"/>
            <a:chOff x="14706050" y="1079356"/>
            <a:chExt cx="1306244" cy="1624630"/>
          </a:xfrm>
        </p:grpSpPr>
        <p:sp>
          <p:nvSpPr>
            <p:cNvPr id="1637" name="Google Shape;1637;p44"/>
            <p:cNvSpPr/>
            <p:nvPr/>
          </p:nvSpPr>
          <p:spPr>
            <a:xfrm>
              <a:off x="14830889" y="1079356"/>
              <a:ext cx="337228" cy="216429"/>
            </a:xfrm>
            <a:custGeom>
              <a:avLst/>
              <a:gdLst/>
              <a:ahLst/>
              <a:cxnLst/>
              <a:rect l="l" t="t" r="r" b="b"/>
              <a:pathLst>
                <a:path w="5011" h="3216" extrusionOk="0">
                  <a:moveTo>
                    <a:pt x="4512" y="0"/>
                  </a:moveTo>
                  <a:cubicBezTo>
                    <a:pt x="4469" y="0"/>
                    <a:pt x="4425" y="7"/>
                    <a:pt x="4380" y="19"/>
                  </a:cubicBezTo>
                  <a:lnTo>
                    <a:pt x="409" y="1133"/>
                  </a:lnTo>
                  <a:cubicBezTo>
                    <a:pt x="112" y="1207"/>
                    <a:pt x="1" y="1467"/>
                    <a:pt x="186" y="1726"/>
                  </a:cubicBezTo>
                  <a:lnTo>
                    <a:pt x="854" y="2840"/>
                  </a:lnTo>
                  <a:cubicBezTo>
                    <a:pt x="990" y="3043"/>
                    <a:pt x="1312" y="3216"/>
                    <a:pt x="1592" y="3216"/>
                  </a:cubicBezTo>
                  <a:cubicBezTo>
                    <a:pt x="1619" y="3216"/>
                    <a:pt x="1645" y="3214"/>
                    <a:pt x="1671" y="3211"/>
                  </a:cubicBezTo>
                  <a:lnTo>
                    <a:pt x="4491" y="2877"/>
                  </a:lnTo>
                  <a:cubicBezTo>
                    <a:pt x="4788" y="2840"/>
                    <a:pt x="5011" y="2580"/>
                    <a:pt x="5011" y="2283"/>
                  </a:cubicBezTo>
                  <a:lnTo>
                    <a:pt x="4899" y="390"/>
                  </a:lnTo>
                  <a:cubicBezTo>
                    <a:pt x="4899" y="144"/>
                    <a:pt x="4721" y="0"/>
                    <a:pt x="4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4"/>
            <p:cNvSpPr/>
            <p:nvPr/>
          </p:nvSpPr>
          <p:spPr>
            <a:xfrm>
              <a:off x="14706050" y="1137771"/>
              <a:ext cx="1306244" cy="1566215"/>
            </a:xfrm>
            <a:custGeom>
              <a:avLst/>
              <a:gdLst/>
              <a:ahLst/>
              <a:cxnLst/>
              <a:rect l="l" t="t" r="r" b="b"/>
              <a:pathLst>
                <a:path w="19410" h="23273" extrusionOk="0">
                  <a:moveTo>
                    <a:pt x="7468" y="1"/>
                  </a:moveTo>
                  <a:cubicBezTo>
                    <a:pt x="6291" y="1"/>
                    <a:pt x="1777" y="1216"/>
                    <a:pt x="1373" y="2157"/>
                  </a:cubicBezTo>
                  <a:cubicBezTo>
                    <a:pt x="1151" y="2714"/>
                    <a:pt x="3711" y="4495"/>
                    <a:pt x="3711" y="4495"/>
                  </a:cubicBezTo>
                  <a:cubicBezTo>
                    <a:pt x="3711" y="4495"/>
                    <a:pt x="0" y="5831"/>
                    <a:pt x="446" y="7278"/>
                  </a:cubicBezTo>
                  <a:cubicBezTo>
                    <a:pt x="891" y="8689"/>
                    <a:pt x="7831" y="23273"/>
                    <a:pt x="8721" y="23273"/>
                  </a:cubicBezTo>
                  <a:cubicBezTo>
                    <a:pt x="9612" y="23273"/>
                    <a:pt x="12284" y="21158"/>
                    <a:pt x="13657" y="20490"/>
                  </a:cubicBezTo>
                  <a:cubicBezTo>
                    <a:pt x="15030" y="19785"/>
                    <a:pt x="17999" y="19339"/>
                    <a:pt x="18704" y="18374"/>
                  </a:cubicBezTo>
                  <a:cubicBezTo>
                    <a:pt x="19409" y="17372"/>
                    <a:pt x="18370" y="15480"/>
                    <a:pt x="16849" y="11843"/>
                  </a:cubicBezTo>
                  <a:cubicBezTo>
                    <a:pt x="15327" y="8169"/>
                    <a:pt x="12173" y="2269"/>
                    <a:pt x="11059" y="1823"/>
                  </a:cubicBezTo>
                  <a:cubicBezTo>
                    <a:pt x="10943" y="1777"/>
                    <a:pt x="10807" y="1757"/>
                    <a:pt x="10657" y="1757"/>
                  </a:cubicBezTo>
                  <a:cubicBezTo>
                    <a:pt x="9610" y="1757"/>
                    <a:pt x="7905" y="2751"/>
                    <a:pt x="7905" y="2751"/>
                  </a:cubicBezTo>
                  <a:cubicBezTo>
                    <a:pt x="7905" y="2751"/>
                    <a:pt x="8165" y="302"/>
                    <a:pt x="7719" y="42"/>
                  </a:cubicBezTo>
                  <a:cubicBezTo>
                    <a:pt x="7677" y="14"/>
                    <a:pt x="7591" y="1"/>
                    <a:pt x="7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4"/>
            <p:cNvSpPr/>
            <p:nvPr/>
          </p:nvSpPr>
          <p:spPr>
            <a:xfrm>
              <a:off x="14868374" y="1429242"/>
              <a:ext cx="999031" cy="1119965"/>
            </a:xfrm>
            <a:custGeom>
              <a:avLst/>
              <a:gdLst/>
              <a:ahLst/>
              <a:cxnLst/>
              <a:rect l="l" t="t" r="r" b="b"/>
              <a:pathLst>
                <a:path w="14845" h="16642" extrusionOk="0">
                  <a:moveTo>
                    <a:pt x="7719" y="0"/>
                  </a:moveTo>
                  <a:cubicBezTo>
                    <a:pt x="6777" y="0"/>
                    <a:pt x="4140" y="1158"/>
                    <a:pt x="2450" y="2020"/>
                  </a:cubicBezTo>
                  <a:cubicBezTo>
                    <a:pt x="1374" y="2613"/>
                    <a:pt x="75" y="3356"/>
                    <a:pt x="38" y="3764"/>
                  </a:cubicBezTo>
                  <a:cubicBezTo>
                    <a:pt x="1" y="4209"/>
                    <a:pt x="1485" y="7549"/>
                    <a:pt x="2932" y="10481"/>
                  </a:cubicBezTo>
                  <a:cubicBezTo>
                    <a:pt x="3823" y="12299"/>
                    <a:pt x="5975" y="16567"/>
                    <a:pt x="6532" y="16641"/>
                  </a:cubicBezTo>
                  <a:lnTo>
                    <a:pt x="6569" y="16641"/>
                  </a:lnTo>
                  <a:cubicBezTo>
                    <a:pt x="7608" y="16641"/>
                    <a:pt x="13546" y="13747"/>
                    <a:pt x="14622" y="12707"/>
                  </a:cubicBezTo>
                  <a:cubicBezTo>
                    <a:pt x="14808" y="12559"/>
                    <a:pt x="14845" y="12448"/>
                    <a:pt x="14845" y="12336"/>
                  </a:cubicBezTo>
                  <a:cubicBezTo>
                    <a:pt x="14808" y="11594"/>
                    <a:pt x="10429" y="3207"/>
                    <a:pt x="10243" y="2836"/>
                  </a:cubicBezTo>
                  <a:cubicBezTo>
                    <a:pt x="10217" y="2810"/>
                    <a:pt x="10191" y="2784"/>
                    <a:pt x="10164" y="2784"/>
                  </a:cubicBezTo>
                  <a:cubicBezTo>
                    <a:pt x="10153" y="2784"/>
                    <a:pt x="10143" y="2788"/>
                    <a:pt x="10132" y="2799"/>
                  </a:cubicBezTo>
                  <a:cubicBezTo>
                    <a:pt x="10057" y="2836"/>
                    <a:pt x="10057" y="2873"/>
                    <a:pt x="10057" y="2910"/>
                  </a:cubicBezTo>
                  <a:cubicBezTo>
                    <a:pt x="11356" y="5360"/>
                    <a:pt x="14622" y="11780"/>
                    <a:pt x="14659" y="12373"/>
                  </a:cubicBezTo>
                  <a:cubicBezTo>
                    <a:pt x="14659" y="12373"/>
                    <a:pt x="14659" y="12411"/>
                    <a:pt x="14511" y="12596"/>
                  </a:cubicBezTo>
                  <a:cubicBezTo>
                    <a:pt x="13346" y="13688"/>
                    <a:pt x="7503" y="16459"/>
                    <a:pt x="6615" y="16459"/>
                  </a:cubicBezTo>
                  <a:cubicBezTo>
                    <a:pt x="6598" y="16459"/>
                    <a:pt x="6583" y="16458"/>
                    <a:pt x="6569" y="16456"/>
                  </a:cubicBezTo>
                  <a:cubicBezTo>
                    <a:pt x="6309" y="16418"/>
                    <a:pt x="5085" y="14526"/>
                    <a:pt x="3081" y="10369"/>
                  </a:cubicBezTo>
                  <a:cubicBezTo>
                    <a:pt x="1485" y="7141"/>
                    <a:pt x="186" y="4135"/>
                    <a:pt x="223" y="3764"/>
                  </a:cubicBezTo>
                  <a:cubicBezTo>
                    <a:pt x="260" y="3578"/>
                    <a:pt x="854" y="3059"/>
                    <a:pt x="2524" y="2205"/>
                  </a:cubicBezTo>
                  <a:cubicBezTo>
                    <a:pt x="4702" y="1066"/>
                    <a:pt x="7000" y="169"/>
                    <a:pt x="7727" y="169"/>
                  </a:cubicBezTo>
                  <a:cubicBezTo>
                    <a:pt x="7805" y="169"/>
                    <a:pt x="7865" y="180"/>
                    <a:pt x="7905" y="201"/>
                  </a:cubicBezTo>
                  <a:cubicBezTo>
                    <a:pt x="7916" y="212"/>
                    <a:pt x="7930" y="217"/>
                    <a:pt x="7944" y="217"/>
                  </a:cubicBezTo>
                  <a:cubicBezTo>
                    <a:pt x="7979" y="217"/>
                    <a:pt x="8016" y="190"/>
                    <a:pt x="8016" y="164"/>
                  </a:cubicBezTo>
                  <a:cubicBezTo>
                    <a:pt x="8054" y="127"/>
                    <a:pt x="8054" y="90"/>
                    <a:pt x="7979" y="53"/>
                  </a:cubicBezTo>
                  <a:cubicBezTo>
                    <a:pt x="7920" y="17"/>
                    <a:pt x="7831" y="0"/>
                    <a:pt x="7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4"/>
            <p:cNvSpPr/>
            <p:nvPr/>
          </p:nvSpPr>
          <p:spPr>
            <a:xfrm>
              <a:off x="15248006" y="1303999"/>
              <a:ext cx="427137" cy="393556"/>
            </a:xfrm>
            <a:custGeom>
              <a:avLst/>
              <a:gdLst/>
              <a:ahLst/>
              <a:cxnLst/>
              <a:rect l="l" t="t" r="r" b="b"/>
              <a:pathLst>
                <a:path w="6347" h="5848" extrusionOk="0">
                  <a:moveTo>
                    <a:pt x="2389" y="0"/>
                  </a:moveTo>
                  <a:cubicBezTo>
                    <a:pt x="1411" y="0"/>
                    <a:pt x="119" y="709"/>
                    <a:pt x="37" y="763"/>
                  </a:cubicBezTo>
                  <a:cubicBezTo>
                    <a:pt x="0" y="801"/>
                    <a:pt x="0" y="838"/>
                    <a:pt x="0" y="875"/>
                  </a:cubicBezTo>
                  <a:cubicBezTo>
                    <a:pt x="22" y="918"/>
                    <a:pt x="57" y="936"/>
                    <a:pt x="89" y="936"/>
                  </a:cubicBezTo>
                  <a:cubicBezTo>
                    <a:pt x="112" y="936"/>
                    <a:pt x="133" y="927"/>
                    <a:pt x="149" y="912"/>
                  </a:cubicBezTo>
                  <a:cubicBezTo>
                    <a:pt x="149" y="912"/>
                    <a:pt x="1473" y="176"/>
                    <a:pt x="2382" y="176"/>
                  </a:cubicBezTo>
                  <a:cubicBezTo>
                    <a:pt x="2680" y="176"/>
                    <a:pt x="2934" y="255"/>
                    <a:pt x="3081" y="467"/>
                  </a:cubicBezTo>
                  <a:cubicBezTo>
                    <a:pt x="3934" y="1580"/>
                    <a:pt x="6161" y="5773"/>
                    <a:pt x="6161" y="5810"/>
                  </a:cubicBezTo>
                  <a:cubicBezTo>
                    <a:pt x="6198" y="5848"/>
                    <a:pt x="6235" y="5848"/>
                    <a:pt x="6235" y="5848"/>
                  </a:cubicBezTo>
                  <a:lnTo>
                    <a:pt x="6309" y="5848"/>
                  </a:lnTo>
                  <a:cubicBezTo>
                    <a:pt x="6346" y="5810"/>
                    <a:pt x="6346" y="5773"/>
                    <a:pt x="6346" y="5736"/>
                  </a:cubicBezTo>
                  <a:cubicBezTo>
                    <a:pt x="6309" y="5699"/>
                    <a:pt x="4082" y="1506"/>
                    <a:pt x="3266" y="355"/>
                  </a:cubicBezTo>
                  <a:cubicBezTo>
                    <a:pt x="3067" y="96"/>
                    <a:pt x="2749" y="0"/>
                    <a:pt x="2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4"/>
            <p:cNvSpPr/>
            <p:nvPr/>
          </p:nvSpPr>
          <p:spPr>
            <a:xfrm>
              <a:off x="14788491" y="1174516"/>
              <a:ext cx="194826" cy="270805"/>
            </a:xfrm>
            <a:custGeom>
              <a:avLst/>
              <a:gdLst/>
              <a:ahLst/>
              <a:cxnLst/>
              <a:rect l="l" t="t" r="r" b="b"/>
              <a:pathLst>
                <a:path w="2895" h="4024" extrusionOk="0">
                  <a:moveTo>
                    <a:pt x="2816" y="0"/>
                  </a:moveTo>
                  <a:cubicBezTo>
                    <a:pt x="2805" y="0"/>
                    <a:pt x="2794" y="5"/>
                    <a:pt x="2783" y="15"/>
                  </a:cubicBezTo>
                  <a:cubicBezTo>
                    <a:pt x="1818" y="349"/>
                    <a:pt x="594" y="869"/>
                    <a:pt x="74" y="1500"/>
                  </a:cubicBezTo>
                  <a:cubicBezTo>
                    <a:pt x="37" y="1574"/>
                    <a:pt x="0" y="1648"/>
                    <a:pt x="37" y="1760"/>
                  </a:cubicBezTo>
                  <a:cubicBezTo>
                    <a:pt x="148" y="2465"/>
                    <a:pt x="2190" y="3875"/>
                    <a:pt x="2412" y="4023"/>
                  </a:cubicBezTo>
                  <a:lnTo>
                    <a:pt x="2449" y="4023"/>
                  </a:lnTo>
                  <a:cubicBezTo>
                    <a:pt x="2486" y="4023"/>
                    <a:pt x="2524" y="4023"/>
                    <a:pt x="2524" y="3986"/>
                  </a:cubicBezTo>
                  <a:cubicBezTo>
                    <a:pt x="2561" y="3949"/>
                    <a:pt x="2561" y="3875"/>
                    <a:pt x="2486" y="3875"/>
                  </a:cubicBezTo>
                  <a:cubicBezTo>
                    <a:pt x="1893" y="3467"/>
                    <a:pt x="297" y="2279"/>
                    <a:pt x="223" y="1723"/>
                  </a:cubicBezTo>
                  <a:cubicBezTo>
                    <a:pt x="186" y="1648"/>
                    <a:pt x="223" y="1611"/>
                    <a:pt x="223" y="1611"/>
                  </a:cubicBezTo>
                  <a:cubicBezTo>
                    <a:pt x="742" y="980"/>
                    <a:pt x="2078" y="461"/>
                    <a:pt x="2820" y="201"/>
                  </a:cubicBezTo>
                  <a:cubicBezTo>
                    <a:pt x="2858" y="164"/>
                    <a:pt x="2895" y="127"/>
                    <a:pt x="2895" y="53"/>
                  </a:cubicBezTo>
                  <a:cubicBezTo>
                    <a:pt x="2868" y="26"/>
                    <a:pt x="2842" y="0"/>
                    <a:pt x="2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4"/>
            <p:cNvSpPr/>
            <p:nvPr/>
          </p:nvSpPr>
          <p:spPr>
            <a:xfrm>
              <a:off x="14905860" y="1377826"/>
              <a:ext cx="199874" cy="62519"/>
            </a:xfrm>
            <a:custGeom>
              <a:avLst/>
              <a:gdLst/>
              <a:ahLst/>
              <a:cxnLst/>
              <a:rect l="l" t="t" r="r" b="b"/>
              <a:pathLst>
                <a:path w="2970" h="929" extrusionOk="0">
                  <a:moveTo>
                    <a:pt x="2969" y="0"/>
                  </a:moveTo>
                  <a:cubicBezTo>
                    <a:pt x="2969" y="1"/>
                    <a:pt x="2338" y="186"/>
                    <a:pt x="1670" y="297"/>
                  </a:cubicBezTo>
                  <a:cubicBezTo>
                    <a:pt x="1200" y="396"/>
                    <a:pt x="615" y="413"/>
                    <a:pt x="276" y="413"/>
                  </a:cubicBezTo>
                  <a:cubicBezTo>
                    <a:pt x="107" y="413"/>
                    <a:pt x="0" y="409"/>
                    <a:pt x="0" y="409"/>
                  </a:cubicBezTo>
                  <a:lnTo>
                    <a:pt x="0" y="409"/>
                  </a:lnTo>
                  <a:lnTo>
                    <a:pt x="742" y="928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" name="Google Shape;1643;p44"/>
          <p:cNvGrpSpPr/>
          <p:nvPr/>
        </p:nvGrpSpPr>
        <p:grpSpPr>
          <a:xfrm>
            <a:off x="1350156" y="1702780"/>
            <a:ext cx="1488567" cy="971519"/>
            <a:chOff x="12343393" y="893342"/>
            <a:chExt cx="1488567" cy="971519"/>
          </a:xfrm>
        </p:grpSpPr>
        <p:sp>
          <p:nvSpPr>
            <p:cNvPr id="1644" name="Google Shape;1644;p44"/>
            <p:cNvSpPr/>
            <p:nvPr/>
          </p:nvSpPr>
          <p:spPr>
            <a:xfrm>
              <a:off x="12350931" y="1335360"/>
              <a:ext cx="1456049" cy="312260"/>
            </a:xfrm>
            <a:custGeom>
              <a:avLst/>
              <a:gdLst/>
              <a:ahLst/>
              <a:cxnLst/>
              <a:rect l="l" t="t" r="r" b="b"/>
              <a:pathLst>
                <a:path w="21636" h="4640" extrusionOk="0">
                  <a:moveTo>
                    <a:pt x="6977" y="1"/>
                  </a:moveTo>
                  <a:lnTo>
                    <a:pt x="0" y="1374"/>
                  </a:lnTo>
                  <a:lnTo>
                    <a:pt x="16663" y="4639"/>
                  </a:lnTo>
                  <a:lnTo>
                    <a:pt x="21636" y="1225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4"/>
            <p:cNvSpPr/>
            <p:nvPr/>
          </p:nvSpPr>
          <p:spPr>
            <a:xfrm>
              <a:off x="12343393" y="1327890"/>
              <a:ext cx="1471056" cy="324710"/>
            </a:xfrm>
            <a:custGeom>
              <a:avLst/>
              <a:gdLst/>
              <a:ahLst/>
              <a:cxnLst/>
              <a:rect l="l" t="t" r="r" b="b"/>
              <a:pathLst>
                <a:path w="21859" h="4825" extrusionOk="0">
                  <a:moveTo>
                    <a:pt x="7089" y="186"/>
                  </a:moveTo>
                  <a:lnTo>
                    <a:pt x="21488" y="1410"/>
                  </a:lnTo>
                  <a:lnTo>
                    <a:pt x="16738" y="4639"/>
                  </a:lnTo>
                  <a:lnTo>
                    <a:pt x="595" y="1485"/>
                  </a:lnTo>
                  <a:lnTo>
                    <a:pt x="7089" y="186"/>
                  </a:lnTo>
                  <a:close/>
                  <a:moveTo>
                    <a:pt x="7052" y="0"/>
                  </a:moveTo>
                  <a:lnTo>
                    <a:pt x="75" y="1410"/>
                  </a:lnTo>
                  <a:cubicBezTo>
                    <a:pt x="38" y="1410"/>
                    <a:pt x="1" y="1448"/>
                    <a:pt x="1" y="1485"/>
                  </a:cubicBezTo>
                  <a:cubicBezTo>
                    <a:pt x="1" y="1559"/>
                    <a:pt x="38" y="1596"/>
                    <a:pt x="75" y="1596"/>
                  </a:cubicBezTo>
                  <a:lnTo>
                    <a:pt x="16738" y="4825"/>
                  </a:lnTo>
                  <a:lnTo>
                    <a:pt x="16812" y="4825"/>
                  </a:lnTo>
                  <a:lnTo>
                    <a:pt x="21785" y="1410"/>
                  </a:lnTo>
                  <a:cubicBezTo>
                    <a:pt x="21822" y="1373"/>
                    <a:pt x="21859" y="1336"/>
                    <a:pt x="21822" y="1299"/>
                  </a:cubicBezTo>
                  <a:cubicBezTo>
                    <a:pt x="21822" y="1262"/>
                    <a:pt x="21785" y="1262"/>
                    <a:pt x="21748" y="1225"/>
                  </a:cubicBezTo>
                  <a:lnTo>
                    <a:pt x="7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4"/>
            <p:cNvSpPr/>
            <p:nvPr/>
          </p:nvSpPr>
          <p:spPr>
            <a:xfrm>
              <a:off x="12350931" y="1415311"/>
              <a:ext cx="1463519" cy="449547"/>
            </a:xfrm>
            <a:custGeom>
              <a:avLst/>
              <a:gdLst/>
              <a:ahLst/>
              <a:cxnLst/>
              <a:rect l="l" t="t" r="r" b="b"/>
              <a:pathLst>
                <a:path w="21747" h="6680" extrusionOk="0">
                  <a:moveTo>
                    <a:pt x="21599" y="0"/>
                  </a:moveTo>
                  <a:lnTo>
                    <a:pt x="16106" y="2338"/>
                  </a:lnTo>
                  <a:lnTo>
                    <a:pt x="0" y="260"/>
                  </a:lnTo>
                  <a:lnTo>
                    <a:pt x="149" y="4194"/>
                  </a:lnTo>
                  <a:lnTo>
                    <a:pt x="16218" y="6680"/>
                  </a:lnTo>
                  <a:lnTo>
                    <a:pt x="21747" y="3934"/>
                  </a:lnTo>
                  <a:lnTo>
                    <a:pt x="215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4"/>
            <p:cNvSpPr/>
            <p:nvPr/>
          </p:nvSpPr>
          <p:spPr>
            <a:xfrm>
              <a:off x="13437334" y="1575146"/>
              <a:ext cx="5047" cy="284736"/>
            </a:xfrm>
            <a:custGeom>
              <a:avLst/>
              <a:gdLst/>
              <a:ahLst/>
              <a:cxnLst/>
              <a:rect l="l" t="t" r="r" b="b"/>
              <a:pathLst>
                <a:path w="75" h="4231" extrusionOk="0">
                  <a:moveTo>
                    <a:pt x="0" y="0"/>
                  </a:moveTo>
                  <a:lnTo>
                    <a:pt x="75" y="4231"/>
                  </a:lnTo>
                  <a:close/>
                </a:path>
              </a:pathLst>
            </a:custGeom>
            <a:solidFill>
              <a:srgbClr val="6B9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4"/>
            <p:cNvSpPr/>
            <p:nvPr/>
          </p:nvSpPr>
          <p:spPr>
            <a:xfrm>
              <a:off x="12837904" y="1400303"/>
              <a:ext cx="519537" cy="92467"/>
            </a:xfrm>
            <a:custGeom>
              <a:avLst/>
              <a:gdLst/>
              <a:ahLst/>
              <a:cxnLst/>
              <a:rect l="l" t="t" r="r" b="b"/>
              <a:pathLst>
                <a:path w="7720" h="1374" extrusionOk="0">
                  <a:moveTo>
                    <a:pt x="891" y="0"/>
                  </a:moveTo>
                  <a:lnTo>
                    <a:pt x="1" y="297"/>
                  </a:lnTo>
                  <a:lnTo>
                    <a:pt x="6978" y="1373"/>
                  </a:lnTo>
                  <a:lnTo>
                    <a:pt x="7720" y="1002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B9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4"/>
            <p:cNvSpPr/>
            <p:nvPr/>
          </p:nvSpPr>
          <p:spPr>
            <a:xfrm>
              <a:off x="12832924" y="1392833"/>
              <a:ext cx="532054" cy="107407"/>
            </a:xfrm>
            <a:custGeom>
              <a:avLst/>
              <a:gdLst/>
              <a:ahLst/>
              <a:cxnLst/>
              <a:rect l="l" t="t" r="r" b="b"/>
              <a:pathLst>
                <a:path w="7906" h="1596" extrusionOk="0">
                  <a:moveTo>
                    <a:pt x="965" y="223"/>
                  </a:moveTo>
                  <a:lnTo>
                    <a:pt x="7497" y="1151"/>
                  </a:lnTo>
                  <a:lnTo>
                    <a:pt x="7052" y="1373"/>
                  </a:lnTo>
                  <a:lnTo>
                    <a:pt x="483" y="371"/>
                  </a:lnTo>
                  <a:lnTo>
                    <a:pt x="965" y="223"/>
                  </a:lnTo>
                  <a:close/>
                  <a:moveTo>
                    <a:pt x="1003" y="0"/>
                  </a:moveTo>
                  <a:cubicBezTo>
                    <a:pt x="965" y="0"/>
                    <a:pt x="965" y="0"/>
                    <a:pt x="928" y="37"/>
                  </a:cubicBezTo>
                  <a:lnTo>
                    <a:pt x="75" y="297"/>
                  </a:lnTo>
                  <a:cubicBezTo>
                    <a:pt x="1" y="334"/>
                    <a:pt x="1" y="371"/>
                    <a:pt x="1" y="408"/>
                  </a:cubicBezTo>
                  <a:cubicBezTo>
                    <a:pt x="1" y="445"/>
                    <a:pt x="38" y="483"/>
                    <a:pt x="75" y="483"/>
                  </a:cubicBezTo>
                  <a:lnTo>
                    <a:pt x="7052" y="1596"/>
                  </a:lnTo>
                  <a:cubicBezTo>
                    <a:pt x="7089" y="1596"/>
                    <a:pt x="7089" y="1559"/>
                    <a:pt x="7089" y="1559"/>
                  </a:cubicBezTo>
                  <a:lnTo>
                    <a:pt x="7831" y="1188"/>
                  </a:lnTo>
                  <a:cubicBezTo>
                    <a:pt x="7868" y="1188"/>
                    <a:pt x="7905" y="1151"/>
                    <a:pt x="7905" y="1113"/>
                  </a:cubicBezTo>
                  <a:cubicBezTo>
                    <a:pt x="7905" y="1076"/>
                    <a:pt x="7868" y="1039"/>
                    <a:pt x="7831" y="1039"/>
                  </a:cubicBezTo>
                  <a:lnTo>
                    <a:pt x="1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4"/>
            <p:cNvSpPr/>
            <p:nvPr/>
          </p:nvSpPr>
          <p:spPr>
            <a:xfrm>
              <a:off x="12895378" y="993214"/>
              <a:ext cx="921639" cy="489589"/>
            </a:xfrm>
            <a:custGeom>
              <a:avLst/>
              <a:gdLst/>
              <a:ahLst/>
              <a:cxnLst/>
              <a:rect l="l" t="t" r="r" b="b"/>
              <a:pathLst>
                <a:path w="13695" h="7275" extrusionOk="0">
                  <a:moveTo>
                    <a:pt x="3860" y="0"/>
                  </a:moveTo>
                  <a:cubicBezTo>
                    <a:pt x="3860" y="0"/>
                    <a:pt x="3377" y="1151"/>
                    <a:pt x="2635" y="1374"/>
                  </a:cubicBezTo>
                  <a:cubicBezTo>
                    <a:pt x="1893" y="1633"/>
                    <a:pt x="854" y="2635"/>
                    <a:pt x="409" y="3266"/>
                  </a:cubicBezTo>
                  <a:cubicBezTo>
                    <a:pt x="0" y="3897"/>
                    <a:pt x="37" y="6198"/>
                    <a:pt x="37" y="6198"/>
                  </a:cubicBezTo>
                  <a:lnTo>
                    <a:pt x="6420" y="7274"/>
                  </a:lnTo>
                  <a:lnTo>
                    <a:pt x="8499" y="6680"/>
                  </a:lnTo>
                  <a:lnTo>
                    <a:pt x="12989" y="5641"/>
                  </a:lnTo>
                  <a:lnTo>
                    <a:pt x="13694" y="2301"/>
                  </a:lnTo>
                  <a:lnTo>
                    <a:pt x="11282" y="2487"/>
                  </a:lnTo>
                  <a:lnTo>
                    <a:pt x="3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4"/>
            <p:cNvSpPr/>
            <p:nvPr/>
          </p:nvSpPr>
          <p:spPr>
            <a:xfrm>
              <a:off x="12852912" y="1402794"/>
              <a:ext cx="487032" cy="92467"/>
            </a:xfrm>
            <a:custGeom>
              <a:avLst/>
              <a:gdLst/>
              <a:ahLst/>
              <a:cxnLst/>
              <a:rect l="l" t="t" r="r" b="b"/>
              <a:pathLst>
                <a:path w="7237" h="1374" extrusionOk="0">
                  <a:moveTo>
                    <a:pt x="594" y="1"/>
                  </a:moveTo>
                  <a:lnTo>
                    <a:pt x="0" y="260"/>
                  </a:lnTo>
                  <a:lnTo>
                    <a:pt x="6829" y="1374"/>
                  </a:lnTo>
                  <a:lnTo>
                    <a:pt x="7237" y="1114"/>
                  </a:lnTo>
                  <a:lnTo>
                    <a:pt x="743" y="149"/>
                  </a:lnTo>
                  <a:cubicBezTo>
                    <a:pt x="743" y="149"/>
                    <a:pt x="594" y="38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4"/>
            <p:cNvSpPr/>
            <p:nvPr/>
          </p:nvSpPr>
          <p:spPr>
            <a:xfrm>
              <a:off x="13085160" y="969726"/>
              <a:ext cx="746800" cy="483061"/>
            </a:xfrm>
            <a:custGeom>
              <a:avLst/>
              <a:gdLst/>
              <a:ahLst/>
              <a:cxnLst/>
              <a:rect l="l" t="t" r="r" b="b"/>
              <a:pathLst>
                <a:path w="11097" h="7178" extrusionOk="0">
                  <a:moveTo>
                    <a:pt x="1193" y="0"/>
                  </a:moveTo>
                  <a:cubicBezTo>
                    <a:pt x="1167" y="0"/>
                    <a:pt x="1140" y="26"/>
                    <a:pt x="1114" y="53"/>
                  </a:cubicBezTo>
                  <a:lnTo>
                    <a:pt x="1" y="2539"/>
                  </a:lnTo>
                  <a:cubicBezTo>
                    <a:pt x="1" y="2576"/>
                    <a:pt x="1" y="2650"/>
                    <a:pt x="38" y="2650"/>
                  </a:cubicBezTo>
                  <a:cubicBezTo>
                    <a:pt x="60" y="2661"/>
                    <a:pt x="78" y="2666"/>
                    <a:pt x="94" y="2666"/>
                  </a:cubicBezTo>
                  <a:cubicBezTo>
                    <a:pt x="134" y="2666"/>
                    <a:pt x="160" y="2639"/>
                    <a:pt x="186" y="2613"/>
                  </a:cubicBezTo>
                  <a:lnTo>
                    <a:pt x="1263" y="238"/>
                  </a:lnTo>
                  <a:lnTo>
                    <a:pt x="8276" y="3058"/>
                  </a:lnTo>
                  <a:lnTo>
                    <a:pt x="8313" y="3652"/>
                  </a:lnTo>
                  <a:cubicBezTo>
                    <a:pt x="8313" y="3689"/>
                    <a:pt x="8351" y="3726"/>
                    <a:pt x="8388" y="3726"/>
                  </a:cubicBezTo>
                  <a:cubicBezTo>
                    <a:pt x="8425" y="3726"/>
                    <a:pt x="8462" y="3726"/>
                    <a:pt x="8499" y="3689"/>
                  </a:cubicBezTo>
                  <a:lnTo>
                    <a:pt x="9056" y="2836"/>
                  </a:lnTo>
                  <a:lnTo>
                    <a:pt x="10874" y="2762"/>
                  </a:lnTo>
                  <a:lnTo>
                    <a:pt x="10874" y="2762"/>
                  </a:lnTo>
                  <a:lnTo>
                    <a:pt x="10058" y="5842"/>
                  </a:lnTo>
                  <a:lnTo>
                    <a:pt x="5679" y="6992"/>
                  </a:lnTo>
                  <a:cubicBezTo>
                    <a:pt x="5642" y="6992"/>
                    <a:pt x="5604" y="7066"/>
                    <a:pt x="5642" y="7104"/>
                  </a:cubicBezTo>
                  <a:cubicBezTo>
                    <a:pt x="5642" y="7141"/>
                    <a:pt x="5679" y="7178"/>
                    <a:pt x="5716" y="7178"/>
                  </a:cubicBezTo>
                  <a:lnTo>
                    <a:pt x="5753" y="7178"/>
                  </a:lnTo>
                  <a:lnTo>
                    <a:pt x="10169" y="6027"/>
                  </a:lnTo>
                  <a:cubicBezTo>
                    <a:pt x="10206" y="5990"/>
                    <a:pt x="10206" y="5990"/>
                    <a:pt x="10243" y="5953"/>
                  </a:cubicBezTo>
                  <a:lnTo>
                    <a:pt x="11097" y="2687"/>
                  </a:lnTo>
                  <a:cubicBezTo>
                    <a:pt x="11097" y="2650"/>
                    <a:pt x="11097" y="2613"/>
                    <a:pt x="11097" y="2576"/>
                  </a:cubicBezTo>
                  <a:cubicBezTo>
                    <a:pt x="11060" y="2576"/>
                    <a:pt x="11023" y="2539"/>
                    <a:pt x="11023" y="2539"/>
                  </a:cubicBezTo>
                  <a:lnTo>
                    <a:pt x="9019" y="2650"/>
                  </a:lnTo>
                  <a:cubicBezTo>
                    <a:pt x="8981" y="2650"/>
                    <a:pt x="8944" y="2687"/>
                    <a:pt x="8944" y="2687"/>
                  </a:cubicBezTo>
                  <a:lnTo>
                    <a:pt x="8499" y="3355"/>
                  </a:lnTo>
                  <a:lnTo>
                    <a:pt x="8462" y="2984"/>
                  </a:lnTo>
                  <a:cubicBezTo>
                    <a:pt x="8462" y="2947"/>
                    <a:pt x="8462" y="2910"/>
                    <a:pt x="8425" y="2910"/>
                  </a:cubicBezTo>
                  <a:lnTo>
                    <a:pt x="1225" y="15"/>
                  </a:lnTo>
                  <a:cubicBezTo>
                    <a:pt x="1215" y="5"/>
                    <a:pt x="1204" y="0"/>
                    <a:pt x="1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4"/>
            <p:cNvSpPr/>
            <p:nvPr/>
          </p:nvSpPr>
          <p:spPr>
            <a:xfrm>
              <a:off x="12925325" y="1222029"/>
              <a:ext cx="534544" cy="140854"/>
            </a:xfrm>
            <a:custGeom>
              <a:avLst/>
              <a:gdLst/>
              <a:ahLst/>
              <a:cxnLst/>
              <a:rect l="l" t="t" r="r" b="b"/>
              <a:pathLst>
                <a:path w="7943" h="2093" extrusionOk="0">
                  <a:moveTo>
                    <a:pt x="97" y="0"/>
                  </a:moveTo>
                  <a:cubicBezTo>
                    <a:pt x="58" y="0"/>
                    <a:pt x="38" y="34"/>
                    <a:pt x="38" y="89"/>
                  </a:cubicBezTo>
                  <a:cubicBezTo>
                    <a:pt x="1" y="126"/>
                    <a:pt x="38" y="163"/>
                    <a:pt x="75" y="200"/>
                  </a:cubicBezTo>
                  <a:lnTo>
                    <a:pt x="7794" y="2093"/>
                  </a:lnTo>
                  <a:lnTo>
                    <a:pt x="7831" y="2093"/>
                  </a:lnTo>
                  <a:cubicBezTo>
                    <a:pt x="7868" y="2093"/>
                    <a:pt x="7905" y="2093"/>
                    <a:pt x="7942" y="2019"/>
                  </a:cubicBezTo>
                  <a:cubicBezTo>
                    <a:pt x="7942" y="1981"/>
                    <a:pt x="7905" y="1944"/>
                    <a:pt x="7868" y="1907"/>
                  </a:cubicBezTo>
                  <a:lnTo>
                    <a:pt x="149" y="15"/>
                  </a:lnTo>
                  <a:cubicBezTo>
                    <a:pt x="129" y="5"/>
                    <a:pt x="11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4"/>
            <p:cNvSpPr/>
            <p:nvPr/>
          </p:nvSpPr>
          <p:spPr>
            <a:xfrm>
              <a:off x="12580689" y="893342"/>
              <a:ext cx="646931" cy="551974"/>
            </a:xfrm>
            <a:custGeom>
              <a:avLst/>
              <a:gdLst/>
              <a:ahLst/>
              <a:cxnLst/>
              <a:rect l="l" t="t" r="r" b="b"/>
              <a:pathLst>
                <a:path w="9613" h="8202" extrusionOk="0">
                  <a:moveTo>
                    <a:pt x="0" y="0"/>
                  </a:moveTo>
                  <a:lnTo>
                    <a:pt x="4528" y="7422"/>
                  </a:lnTo>
                  <a:lnTo>
                    <a:pt x="7497" y="8201"/>
                  </a:lnTo>
                  <a:lnTo>
                    <a:pt x="9612" y="4193"/>
                  </a:lnTo>
                  <a:lnTo>
                    <a:pt x="6049" y="3229"/>
                  </a:lnTo>
                  <a:lnTo>
                    <a:pt x="6421" y="2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4"/>
            <p:cNvSpPr/>
            <p:nvPr/>
          </p:nvSpPr>
          <p:spPr>
            <a:xfrm>
              <a:off x="13429797" y="1567608"/>
              <a:ext cx="20055" cy="297253"/>
            </a:xfrm>
            <a:custGeom>
              <a:avLst/>
              <a:gdLst/>
              <a:ahLst/>
              <a:cxnLst/>
              <a:rect l="l" t="t" r="r" b="b"/>
              <a:pathLst>
                <a:path w="298" h="4417" extrusionOk="0">
                  <a:moveTo>
                    <a:pt x="112" y="1"/>
                  </a:moveTo>
                  <a:cubicBezTo>
                    <a:pt x="38" y="1"/>
                    <a:pt x="1" y="38"/>
                    <a:pt x="1" y="112"/>
                  </a:cubicBezTo>
                  <a:lnTo>
                    <a:pt x="112" y="4343"/>
                  </a:lnTo>
                  <a:cubicBezTo>
                    <a:pt x="112" y="4380"/>
                    <a:pt x="149" y="4417"/>
                    <a:pt x="187" y="4417"/>
                  </a:cubicBezTo>
                  <a:cubicBezTo>
                    <a:pt x="261" y="4417"/>
                    <a:pt x="298" y="4380"/>
                    <a:pt x="298" y="4343"/>
                  </a:cubicBezTo>
                  <a:lnTo>
                    <a:pt x="187" y="112"/>
                  </a:lnTo>
                  <a:cubicBezTo>
                    <a:pt x="187" y="38"/>
                    <a:pt x="149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46"/>
          <p:cNvSpPr/>
          <p:nvPr/>
        </p:nvSpPr>
        <p:spPr>
          <a:xfrm>
            <a:off x="3642781" y="1449768"/>
            <a:ext cx="1858500" cy="185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46"/>
          <p:cNvSpPr/>
          <p:nvPr/>
        </p:nvSpPr>
        <p:spPr>
          <a:xfrm>
            <a:off x="3646921" y="1453899"/>
            <a:ext cx="1850100" cy="1850100"/>
          </a:xfrm>
          <a:prstGeom prst="pie">
            <a:avLst>
              <a:gd name="adj1" fmla="val 16232411"/>
              <a:gd name="adj2" fmla="val 539238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0" name="Google Shape;1820;p46"/>
          <p:cNvSpPr/>
          <p:nvPr/>
        </p:nvSpPr>
        <p:spPr>
          <a:xfrm>
            <a:off x="3948777" y="1755887"/>
            <a:ext cx="1246200" cy="1246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21" name="Google Shape;1821;p46"/>
          <p:cNvSpPr/>
          <p:nvPr/>
        </p:nvSpPr>
        <p:spPr>
          <a:xfrm>
            <a:off x="6251141" y="1449768"/>
            <a:ext cx="1858500" cy="185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2" name="Google Shape;1822;p46"/>
          <p:cNvSpPr/>
          <p:nvPr/>
        </p:nvSpPr>
        <p:spPr>
          <a:xfrm>
            <a:off x="6255341" y="1453899"/>
            <a:ext cx="1850100" cy="1850100"/>
          </a:xfrm>
          <a:prstGeom prst="pie">
            <a:avLst>
              <a:gd name="adj1" fmla="val 16232411"/>
              <a:gd name="adj2" fmla="val 1081027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3" name="Google Shape;1823;p46"/>
          <p:cNvSpPr/>
          <p:nvPr/>
        </p:nvSpPr>
        <p:spPr>
          <a:xfrm>
            <a:off x="6557291" y="1755887"/>
            <a:ext cx="1246200" cy="1246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24" name="Google Shape;1824;p46"/>
          <p:cNvSpPr/>
          <p:nvPr/>
        </p:nvSpPr>
        <p:spPr>
          <a:xfrm>
            <a:off x="1034409" y="1449768"/>
            <a:ext cx="1858500" cy="1858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5" name="Google Shape;1825;p46"/>
          <p:cNvSpPr/>
          <p:nvPr/>
        </p:nvSpPr>
        <p:spPr>
          <a:xfrm>
            <a:off x="1038550" y="1453899"/>
            <a:ext cx="1850100" cy="1850100"/>
          </a:xfrm>
          <a:prstGeom prst="pie">
            <a:avLst>
              <a:gd name="adj1" fmla="val 16232411"/>
              <a:gd name="adj2" fmla="val 1100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46"/>
          <p:cNvSpPr/>
          <p:nvPr/>
        </p:nvSpPr>
        <p:spPr>
          <a:xfrm>
            <a:off x="1340406" y="1755887"/>
            <a:ext cx="1246200" cy="1246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27" name="Google Shape;1827;p46"/>
          <p:cNvSpPr txBox="1">
            <a:spLocks noGrp="1"/>
          </p:cNvSpPr>
          <p:nvPr>
            <p:ph type="title"/>
          </p:nvPr>
        </p:nvSpPr>
        <p:spPr>
          <a:xfrm>
            <a:off x="1340425" y="1994575"/>
            <a:ext cx="12462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1828" name="Google Shape;1828;p46"/>
          <p:cNvSpPr txBox="1">
            <a:spLocks noGrp="1"/>
          </p:cNvSpPr>
          <p:nvPr>
            <p:ph type="title" idx="2"/>
          </p:nvPr>
        </p:nvSpPr>
        <p:spPr>
          <a:xfrm>
            <a:off x="3948900" y="1994575"/>
            <a:ext cx="12462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50%</a:t>
            </a:r>
            <a:endParaRPr dirty="0"/>
          </a:p>
        </p:txBody>
      </p:sp>
      <p:sp>
        <p:nvSpPr>
          <p:cNvPr id="1829" name="Google Shape;1829;p46"/>
          <p:cNvSpPr txBox="1">
            <a:spLocks noGrp="1"/>
          </p:cNvSpPr>
          <p:nvPr>
            <p:ph type="title" idx="3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results</a:t>
            </a:r>
            <a:endParaRPr/>
          </a:p>
        </p:txBody>
      </p:sp>
      <p:sp>
        <p:nvSpPr>
          <p:cNvPr id="1830" name="Google Shape;1830;p46"/>
          <p:cNvSpPr txBox="1">
            <a:spLocks noGrp="1"/>
          </p:cNvSpPr>
          <p:nvPr>
            <p:ph type="title" idx="4"/>
          </p:nvPr>
        </p:nvSpPr>
        <p:spPr>
          <a:xfrm>
            <a:off x="772659" y="3343250"/>
            <a:ext cx="238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831" name="Google Shape;1831;p46"/>
          <p:cNvSpPr txBox="1">
            <a:spLocks noGrp="1"/>
          </p:cNvSpPr>
          <p:nvPr>
            <p:ph type="subTitle" idx="1"/>
          </p:nvPr>
        </p:nvSpPr>
        <p:spPr>
          <a:xfrm>
            <a:off x="772659" y="3772800"/>
            <a:ext cx="238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832" name="Google Shape;1832;p46"/>
          <p:cNvSpPr txBox="1">
            <a:spLocks noGrp="1"/>
          </p:cNvSpPr>
          <p:nvPr>
            <p:ph type="title" idx="5"/>
          </p:nvPr>
        </p:nvSpPr>
        <p:spPr>
          <a:xfrm>
            <a:off x="3381051" y="3343250"/>
            <a:ext cx="238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833" name="Google Shape;1833;p46"/>
          <p:cNvSpPr txBox="1">
            <a:spLocks noGrp="1"/>
          </p:cNvSpPr>
          <p:nvPr>
            <p:ph type="subTitle" idx="6"/>
          </p:nvPr>
        </p:nvSpPr>
        <p:spPr>
          <a:xfrm>
            <a:off x="3381051" y="3772800"/>
            <a:ext cx="238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834" name="Google Shape;1834;p46"/>
          <p:cNvSpPr txBox="1">
            <a:spLocks noGrp="1"/>
          </p:cNvSpPr>
          <p:nvPr>
            <p:ph type="title" idx="7"/>
          </p:nvPr>
        </p:nvSpPr>
        <p:spPr>
          <a:xfrm>
            <a:off x="6557291" y="1994575"/>
            <a:ext cx="12462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1835" name="Google Shape;1835;p46"/>
          <p:cNvSpPr txBox="1">
            <a:spLocks noGrp="1"/>
          </p:cNvSpPr>
          <p:nvPr>
            <p:ph type="title" idx="8"/>
          </p:nvPr>
        </p:nvSpPr>
        <p:spPr>
          <a:xfrm>
            <a:off x="5989391" y="3343250"/>
            <a:ext cx="238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836" name="Google Shape;1836;p46"/>
          <p:cNvSpPr txBox="1">
            <a:spLocks noGrp="1"/>
          </p:cNvSpPr>
          <p:nvPr>
            <p:ph type="subTitle" idx="9"/>
          </p:nvPr>
        </p:nvSpPr>
        <p:spPr>
          <a:xfrm>
            <a:off x="5989391" y="3772800"/>
            <a:ext cx="238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planet</a:t>
            </a:r>
            <a:endParaRPr/>
          </a:p>
        </p:txBody>
      </p:sp>
      <p:grpSp>
        <p:nvGrpSpPr>
          <p:cNvPr id="1837" name="Google Shape;1837;p46"/>
          <p:cNvGrpSpPr/>
          <p:nvPr/>
        </p:nvGrpSpPr>
        <p:grpSpPr>
          <a:xfrm>
            <a:off x="12066114" y="-2336066"/>
            <a:ext cx="412136" cy="980406"/>
            <a:chOff x="11394414" y="-957978"/>
            <a:chExt cx="412136" cy="980406"/>
          </a:xfrm>
        </p:grpSpPr>
        <p:sp>
          <p:nvSpPr>
            <p:cNvPr id="1838" name="Google Shape;1838;p46"/>
            <p:cNvSpPr/>
            <p:nvPr/>
          </p:nvSpPr>
          <p:spPr>
            <a:xfrm>
              <a:off x="11529213" y="-957978"/>
              <a:ext cx="70057" cy="125779"/>
            </a:xfrm>
            <a:custGeom>
              <a:avLst/>
              <a:gdLst/>
              <a:ahLst/>
              <a:cxnLst/>
              <a:rect l="l" t="t" r="r" b="b"/>
              <a:pathLst>
                <a:path w="1041" h="1869" extrusionOk="0">
                  <a:moveTo>
                    <a:pt x="356" y="1"/>
                  </a:moveTo>
                  <a:cubicBezTo>
                    <a:pt x="336" y="1"/>
                    <a:pt x="317" y="4"/>
                    <a:pt x="298" y="10"/>
                  </a:cubicBezTo>
                  <a:cubicBezTo>
                    <a:pt x="75" y="47"/>
                    <a:pt x="1" y="530"/>
                    <a:pt x="149" y="1012"/>
                  </a:cubicBezTo>
                  <a:cubicBezTo>
                    <a:pt x="256" y="1508"/>
                    <a:pt x="531" y="1868"/>
                    <a:pt x="749" y="1868"/>
                  </a:cubicBezTo>
                  <a:cubicBezTo>
                    <a:pt x="760" y="1868"/>
                    <a:pt x="770" y="1868"/>
                    <a:pt x="780" y="1866"/>
                  </a:cubicBezTo>
                  <a:cubicBezTo>
                    <a:pt x="966" y="1792"/>
                    <a:pt x="1040" y="1346"/>
                    <a:pt x="929" y="827"/>
                  </a:cubicBezTo>
                  <a:cubicBezTo>
                    <a:pt x="793" y="352"/>
                    <a:pt x="564" y="1"/>
                    <a:pt x="35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6"/>
            <p:cNvSpPr/>
            <p:nvPr/>
          </p:nvSpPr>
          <p:spPr>
            <a:xfrm>
              <a:off x="11509293" y="-101400"/>
              <a:ext cx="94957" cy="123827"/>
            </a:xfrm>
            <a:custGeom>
              <a:avLst/>
              <a:gdLst/>
              <a:ahLst/>
              <a:cxnLst/>
              <a:rect l="l" t="t" r="r" b="b"/>
              <a:pathLst>
                <a:path w="1411" h="1840" extrusionOk="0">
                  <a:moveTo>
                    <a:pt x="568" y="1"/>
                  </a:moveTo>
                  <a:cubicBezTo>
                    <a:pt x="539" y="1"/>
                    <a:pt x="510" y="4"/>
                    <a:pt x="483" y="11"/>
                  </a:cubicBezTo>
                  <a:cubicBezTo>
                    <a:pt x="149" y="85"/>
                    <a:pt x="0" y="568"/>
                    <a:pt x="111" y="1087"/>
                  </a:cubicBezTo>
                  <a:cubicBezTo>
                    <a:pt x="246" y="1525"/>
                    <a:pt x="563" y="1840"/>
                    <a:pt x="843" y="1840"/>
                  </a:cubicBezTo>
                  <a:cubicBezTo>
                    <a:pt x="872" y="1840"/>
                    <a:pt x="900" y="1837"/>
                    <a:pt x="928" y="1830"/>
                  </a:cubicBezTo>
                  <a:cubicBezTo>
                    <a:pt x="1262" y="1755"/>
                    <a:pt x="1410" y="1273"/>
                    <a:pt x="1299" y="753"/>
                  </a:cubicBezTo>
                  <a:cubicBezTo>
                    <a:pt x="1164" y="316"/>
                    <a:pt x="847" y="1"/>
                    <a:pt x="568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6"/>
            <p:cNvSpPr/>
            <p:nvPr/>
          </p:nvSpPr>
          <p:spPr>
            <a:xfrm>
              <a:off x="11516763" y="-643290"/>
              <a:ext cx="89977" cy="131230"/>
            </a:xfrm>
            <a:custGeom>
              <a:avLst/>
              <a:gdLst/>
              <a:ahLst/>
              <a:cxnLst/>
              <a:rect l="l" t="t" r="r" b="b"/>
              <a:pathLst>
                <a:path w="1337" h="1950" extrusionOk="0">
                  <a:moveTo>
                    <a:pt x="487" y="1"/>
                  </a:moveTo>
                  <a:cubicBezTo>
                    <a:pt x="460" y="1"/>
                    <a:pt x="434" y="4"/>
                    <a:pt x="409" y="10"/>
                  </a:cubicBezTo>
                  <a:cubicBezTo>
                    <a:pt x="112" y="84"/>
                    <a:pt x="0" y="567"/>
                    <a:pt x="149" y="1124"/>
                  </a:cubicBezTo>
                  <a:cubicBezTo>
                    <a:pt x="251" y="1599"/>
                    <a:pt x="570" y="1949"/>
                    <a:pt x="850" y="1949"/>
                  </a:cubicBezTo>
                  <a:cubicBezTo>
                    <a:pt x="877" y="1949"/>
                    <a:pt x="903" y="1946"/>
                    <a:pt x="928" y="1940"/>
                  </a:cubicBezTo>
                  <a:cubicBezTo>
                    <a:pt x="1225" y="1866"/>
                    <a:pt x="1336" y="1383"/>
                    <a:pt x="1225" y="827"/>
                  </a:cubicBezTo>
                  <a:cubicBezTo>
                    <a:pt x="1089" y="352"/>
                    <a:pt x="768" y="1"/>
                    <a:pt x="487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6"/>
            <p:cNvSpPr/>
            <p:nvPr/>
          </p:nvSpPr>
          <p:spPr>
            <a:xfrm>
              <a:off x="11686558" y="-356732"/>
              <a:ext cx="107474" cy="139373"/>
            </a:xfrm>
            <a:custGeom>
              <a:avLst/>
              <a:gdLst/>
              <a:ahLst/>
              <a:cxnLst/>
              <a:rect l="l" t="t" r="r" b="b"/>
              <a:pathLst>
                <a:path w="1597" h="2071" extrusionOk="0">
                  <a:moveTo>
                    <a:pt x="691" y="0"/>
                  </a:moveTo>
                  <a:cubicBezTo>
                    <a:pt x="647" y="0"/>
                    <a:pt x="602" y="7"/>
                    <a:pt x="558" y="20"/>
                  </a:cubicBezTo>
                  <a:cubicBezTo>
                    <a:pt x="186" y="94"/>
                    <a:pt x="1" y="614"/>
                    <a:pt x="149" y="1207"/>
                  </a:cubicBezTo>
                  <a:cubicBezTo>
                    <a:pt x="285" y="1717"/>
                    <a:pt x="638" y="2070"/>
                    <a:pt x="981" y="2070"/>
                  </a:cubicBezTo>
                  <a:cubicBezTo>
                    <a:pt x="1013" y="2070"/>
                    <a:pt x="1045" y="2067"/>
                    <a:pt x="1077" y="2061"/>
                  </a:cubicBezTo>
                  <a:cubicBezTo>
                    <a:pt x="1448" y="1950"/>
                    <a:pt x="1597" y="1430"/>
                    <a:pt x="1448" y="873"/>
                  </a:cubicBezTo>
                  <a:cubicBezTo>
                    <a:pt x="1350" y="350"/>
                    <a:pt x="1022" y="0"/>
                    <a:pt x="691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6"/>
            <p:cNvSpPr/>
            <p:nvPr/>
          </p:nvSpPr>
          <p:spPr>
            <a:xfrm>
              <a:off x="11449330" y="-398457"/>
              <a:ext cx="92467" cy="136143"/>
            </a:xfrm>
            <a:custGeom>
              <a:avLst/>
              <a:gdLst/>
              <a:ahLst/>
              <a:cxnLst/>
              <a:rect l="l" t="t" r="r" b="b"/>
              <a:pathLst>
                <a:path w="1374" h="2023" extrusionOk="0">
                  <a:moveTo>
                    <a:pt x="517" y="0"/>
                  </a:moveTo>
                  <a:cubicBezTo>
                    <a:pt x="493" y="0"/>
                    <a:pt x="469" y="3"/>
                    <a:pt x="446" y="9"/>
                  </a:cubicBezTo>
                  <a:cubicBezTo>
                    <a:pt x="149" y="83"/>
                    <a:pt x="0" y="603"/>
                    <a:pt x="149" y="1159"/>
                  </a:cubicBezTo>
                  <a:cubicBezTo>
                    <a:pt x="285" y="1669"/>
                    <a:pt x="576" y="2022"/>
                    <a:pt x="880" y="2022"/>
                  </a:cubicBezTo>
                  <a:cubicBezTo>
                    <a:pt x="908" y="2022"/>
                    <a:pt x="937" y="2019"/>
                    <a:pt x="965" y="2013"/>
                  </a:cubicBezTo>
                  <a:cubicBezTo>
                    <a:pt x="1262" y="1939"/>
                    <a:pt x="1374" y="1419"/>
                    <a:pt x="1262" y="900"/>
                  </a:cubicBezTo>
                  <a:cubicBezTo>
                    <a:pt x="1126" y="387"/>
                    <a:pt x="800" y="0"/>
                    <a:pt x="517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6"/>
            <p:cNvSpPr/>
            <p:nvPr/>
          </p:nvSpPr>
          <p:spPr>
            <a:xfrm>
              <a:off x="11661590" y="-815574"/>
              <a:ext cx="82507" cy="131163"/>
            </a:xfrm>
            <a:custGeom>
              <a:avLst/>
              <a:gdLst/>
              <a:ahLst/>
              <a:cxnLst/>
              <a:rect l="l" t="t" r="r" b="b"/>
              <a:pathLst>
                <a:path w="1226" h="1949" extrusionOk="0">
                  <a:moveTo>
                    <a:pt x="434" y="1"/>
                  </a:moveTo>
                  <a:cubicBezTo>
                    <a:pt x="413" y="1"/>
                    <a:pt x="393" y="4"/>
                    <a:pt x="372" y="10"/>
                  </a:cubicBezTo>
                  <a:cubicBezTo>
                    <a:pt x="112" y="84"/>
                    <a:pt x="1" y="566"/>
                    <a:pt x="149" y="1086"/>
                  </a:cubicBezTo>
                  <a:cubicBezTo>
                    <a:pt x="285" y="1595"/>
                    <a:pt x="545" y="1949"/>
                    <a:pt x="787" y="1949"/>
                  </a:cubicBezTo>
                  <a:cubicBezTo>
                    <a:pt x="810" y="1949"/>
                    <a:pt x="832" y="1946"/>
                    <a:pt x="854" y="1939"/>
                  </a:cubicBezTo>
                  <a:cubicBezTo>
                    <a:pt x="1114" y="1865"/>
                    <a:pt x="1225" y="1383"/>
                    <a:pt x="1077" y="863"/>
                  </a:cubicBezTo>
                  <a:cubicBezTo>
                    <a:pt x="940" y="385"/>
                    <a:pt x="678" y="1"/>
                    <a:pt x="43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6"/>
            <p:cNvSpPr/>
            <p:nvPr/>
          </p:nvSpPr>
          <p:spPr>
            <a:xfrm>
              <a:off x="11753991" y="-580500"/>
              <a:ext cx="52559" cy="78065"/>
            </a:xfrm>
            <a:custGeom>
              <a:avLst/>
              <a:gdLst/>
              <a:ahLst/>
              <a:cxnLst/>
              <a:rect l="l" t="t" r="r" b="b"/>
              <a:pathLst>
                <a:path w="781" h="1160" extrusionOk="0">
                  <a:moveTo>
                    <a:pt x="264" y="1"/>
                  </a:moveTo>
                  <a:cubicBezTo>
                    <a:pt x="251" y="1"/>
                    <a:pt x="237" y="2"/>
                    <a:pt x="224" y="5"/>
                  </a:cubicBezTo>
                  <a:cubicBezTo>
                    <a:pt x="75" y="42"/>
                    <a:pt x="1" y="339"/>
                    <a:pt x="75" y="673"/>
                  </a:cubicBezTo>
                  <a:cubicBezTo>
                    <a:pt x="144" y="948"/>
                    <a:pt x="340" y="1159"/>
                    <a:pt x="487" y="1159"/>
                  </a:cubicBezTo>
                  <a:cubicBezTo>
                    <a:pt x="498" y="1159"/>
                    <a:pt x="510" y="1158"/>
                    <a:pt x="520" y="1155"/>
                  </a:cubicBezTo>
                  <a:cubicBezTo>
                    <a:pt x="706" y="1118"/>
                    <a:pt x="780" y="821"/>
                    <a:pt x="706" y="487"/>
                  </a:cubicBezTo>
                  <a:cubicBezTo>
                    <a:pt x="603" y="212"/>
                    <a:pt x="436" y="1"/>
                    <a:pt x="26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6"/>
            <p:cNvSpPr/>
            <p:nvPr/>
          </p:nvSpPr>
          <p:spPr>
            <a:xfrm>
              <a:off x="11394414" y="-194071"/>
              <a:ext cx="50002" cy="71268"/>
            </a:xfrm>
            <a:custGeom>
              <a:avLst/>
              <a:gdLst/>
              <a:ahLst/>
              <a:cxnLst/>
              <a:rect l="l" t="t" r="r" b="b"/>
              <a:pathLst>
                <a:path w="743" h="1059" extrusionOk="0">
                  <a:moveTo>
                    <a:pt x="296" y="1"/>
                  </a:moveTo>
                  <a:cubicBezTo>
                    <a:pt x="271" y="1"/>
                    <a:pt x="247" y="5"/>
                    <a:pt x="223" y="15"/>
                  </a:cubicBezTo>
                  <a:cubicBezTo>
                    <a:pt x="74" y="52"/>
                    <a:pt x="0" y="312"/>
                    <a:pt x="74" y="609"/>
                  </a:cubicBezTo>
                  <a:cubicBezTo>
                    <a:pt x="142" y="880"/>
                    <a:pt x="303" y="1059"/>
                    <a:pt x="444" y="1059"/>
                  </a:cubicBezTo>
                  <a:cubicBezTo>
                    <a:pt x="457" y="1059"/>
                    <a:pt x="470" y="1057"/>
                    <a:pt x="482" y="1054"/>
                  </a:cubicBezTo>
                  <a:cubicBezTo>
                    <a:pt x="668" y="1017"/>
                    <a:pt x="742" y="720"/>
                    <a:pt x="668" y="460"/>
                  </a:cubicBezTo>
                  <a:cubicBezTo>
                    <a:pt x="604" y="203"/>
                    <a:pt x="455" y="1"/>
                    <a:pt x="29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6"/>
            <p:cNvSpPr/>
            <p:nvPr/>
          </p:nvSpPr>
          <p:spPr>
            <a:xfrm>
              <a:off x="11416892" y="-878633"/>
              <a:ext cx="104917" cy="144892"/>
            </a:xfrm>
            <a:custGeom>
              <a:avLst/>
              <a:gdLst/>
              <a:ahLst/>
              <a:cxnLst/>
              <a:rect l="l" t="t" r="r" b="b"/>
              <a:pathLst>
                <a:path w="1559" h="2153" extrusionOk="0">
                  <a:moveTo>
                    <a:pt x="633" y="1"/>
                  </a:moveTo>
                  <a:cubicBezTo>
                    <a:pt x="595" y="1"/>
                    <a:pt x="557" y="7"/>
                    <a:pt x="520" y="19"/>
                  </a:cubicBezTo>
                  <a:cubicBezTo>
                    <a:pt x="148" y="93"/>
                    <a:pt x="0" y="650"/>
                    <a:pt x="148" y="1244"/>
                  </a:cubicBezTo>
                  <a:cubicBezTo>
                    <a:pt x="280" y="1771"/>
                    <a:pt x="618" y="2152"/>
                    <a:pt x="925" y="2152"/>
                  </a:cubicBezTo>
                  <a:cubicBezTo>
                    <a:pt x="964" y="2152"/>
                    <a:pt x="1002" y="2147"/>
                    <a:pt x="1039" y="2134"/>
                  </a:cubicBezTo>
                  <a:cubicBezTo>
                    <a:pt x="1410" y="2060"/>
                    <a:pt x="1559" y="1503"/>
                    <a:pt x="1410" y="910"/>
                  </a:cubicBezTo>
                  <a:cubicBezTo>
                    <a:pt x="1278" y="382"/>
                    <a:pt x="941" y="1"/>
                    <a:pt x="633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7" name="Google Shape;1847;p46"/>
          <p:cNvGrpSpPr/>
          <p:nvPr/>
        </p:nvGrpSpPr>
        <p:grpSpPr>
          <a:xfrm>
            <a:off x="2969492" y="1330193"/>
            <a:ext cx="496420" cy="518109"/>
            <a:chOff x="10227994" y="-5183474"/>
            <a:chExt cx="389655" cy="406679"/>
          </a:xfrm>
        </p:grpSpPr>
        <p:sp>
          <p:nvSpPr>
            <p:cNvPr id="1848" name="Google Shape;1848;p46"/>
            <p:cNvSpPr/>
            <p:nvPr/>
          </p:nvSpPr>
          <p:spPr>
            <a:xfrm>
              <a:off x="10227994" y="-5183474"/>
              <a:ext cx="389653" cy="406679"/>
            </a:xfrm>
            <a:custGeom>
              <a:avLst/>
              <a:gdLst/>
              <a:ahLst/>
              <a:cxnLst/>
              <a:rect l="l" t="t" r="r" b="b"/>
              <a:pathLst>
                <a:path w="5790" h="6043" extrusionOk="0">
                  <a:moveTo>
                    <a:pt x="3853" y="1"/>
                  </a:moveTo>
                  <a:cubicBezTo>
                    <a:pt x="3466" y="1"/>
                    <a:pt x="3081" y="174"/>
                    <a:pt x="2821" y="498"/>
                  </a:cubicBezTo>
                  <a:lnTo>
                    <a:pt x="446" y="3541"/>
                  </a:lnTo>
                  <a:cubicBezTo>
                    <a:pt x="1" y="4135"/>
                    <a:pt x="112" y="4951"/>
                    <a:pt x="669" y="5397"/>
                  </a:cubicBezTo>
                  <a:lnTo>
                    <a:pt x="1151" y="5768"/>
                  </a:lnTo>
                  <a:cubicBezTo>
                    <a:pt x="1399" y="5954"/>
                    <a:pt x="1686" y="6043"/>
                    <a:pt x="1968" y="6043"/>
                  </a:cubicBezTo>
                  <a:cubicBezTo>
                    <a:pt x="2362" y="6043"/>
                    <a:pt x="2747" y="5869"/>
                    <a:pt x="3007" y="5545"/>
                  </a:cubicBezTo>
                  <a:lnTo>
                    <a:pt x="5345" y="2502"/>
                  </a:lnTo>
                  <a:cubicBezTo>
                    <a:pt x="5790" y="1908"/>
                    <a:pt x="5716" y="1092"/>
                    <a:pt x="5122" y="647"/>
                  </a:cubicBezTo>
                  <a:lnTo>
                    <a:pt x="4640" y="275"/>
                  </a:lnTo>
                  <a:cubicBezTo>
                    <a:pt x="4407" y="90"/>
                    <a:pt x="4130" y="1"/>
                    <a:pt x="3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6"/>
            <p:cNvSpPr/>
            <p:nvPr/>
          </p:nvSpPr>
          <p:spPr>
            <a:xfrm>
              <a:off x="10337892" y="-5183474"/>
              <a:ext cx="279756" cy="270805"/>
            </a:xfrm>
            <a:custGeom>
              <a:avLst/>
              <a:gdLst/>
              <a:ahLst/>
              <a:cxnLst/>
              <a:rect l="l" t="t" r="r" b="b"/>
              <a:pathLst>
                <a:path w="4157" h="4024" extrusionOk="0">
                  <a:moveTo>
                    <a:pt x="2220" y="1"/>
                  </a:moveTo>
                  <a:cubicBezTo>
                    <a:pt x="1833" y="1"/>
                    <a:pt x="1448" y="174"/>
                    <a:pt x="1188" y="498"/>
                  </a:cubicBezTo>
                  <a:lnTo>
                    <a:pt x="1" y="2020"/>
                  </a:lnTo>
                  <a:lnTo>
                    <a:pt x="2561" y="4024"/>
                  </a:lnTo>
                  <a:lnTo>
                    <a:pt x="3712" y="2502"/>
                  </a:lnTo>
                  <a:cubicBezTo>
                    <a:pt x="4157" y="1908"/>
                    <a:pt x="4083" y="1092"/>
                    <a:pt x="3489" y="647"/>
                  </a:cubicBezTo>
                  <a:lnTo>
                    <a:pt x="3007" y="275"/>
                  </a:lnTo>
                  <a:cubicBezTo>
                    <a:pt x="2774" y="90"/>
                    <a:pt x="2497" y="1"/>
                    <a:pt x="2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0" name="Google Shape;1850;p46"/>
          <p:cNvGrpSpPr/>
          <p:nvPr/>
        </p:nvGrpSpPr>
        <p:grpSpPr>
          <a:xfrm rot="-735041">
            <a:off x="5640601" y="2747894"/>
            <a:ext cx="471230" cy="471230"/>
            <a:chOff x="3448028" y="544524"/>
            <a:chExt cx="909000" cy="909000"/>
          </a:xfrm>
        </p:grpSpPr>
        <p:sp>
          <p:nvSpPr>
            <p:cNvPr id="1851" name="Google Shape;1851;p46"/>
            <p:cNvSpPr/>
            <p:nvPr/>
          </p:nvSpPr>
          <p:spPr>
            <a:xfrm rot="536604">
              <a:off x="3504995" y="601491"/>
              <a:ext cx="795066" cy="79506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6"/>
            <p:cNvSpPr/>
            <p:nvPr/>
          </p:nvSpPr>
          <p:spPr>
            <a:xfrm>
              <a:off x="3613400" y="952500"/>
              <a:ext cx="578100" cy="93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17" name="Google Shape;9017;p69"/>
          <p:cNvGrpSpPr/>
          <p:nvPr/>
        </p:nvGrpSpPr>
        <p:grpSpPr>
          <a:xfrm>
            <a:off x="2100560" y="3398663"/>
            <a:ext cx="1102891" cy="760337"/>
            <a:chOff x="4967783" y="2151471"/>
            <a:chExt cx="3920692" cy="2702940"/>
          </a:xfrm>
        </p:grpSpPr>
        <p:grpSp>
          <p:nvGrpSpPr>
            <p:cNvPr id="9018" name="Google Shape;9018;p69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9019" name="Google Shape;9019;p69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69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69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69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3" name="Google Shape;9023;p69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4" name="Google Shape;9024;p69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69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26" name="Google Shape;9026;p69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9027" name="Google Shape;9027;p69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69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69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69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1" name="Google Shape;9031;p69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32" name="Google Shape;9032;p69"/>
          <p:cNvGrpSpPr/>
          <p:nvPr/>
        </p:nvGrpSpPr>
        <p:grpSpPr>
          <a:xfrm>
            <a:off x="3504468" y="1286940"/>
            <a:ext cx="1561911" cy="708580"/>
            <a:chOff x="3530532" y="1496185"/>
            <a:chExt cx="1561911" cy="708580"/>
          </a:xfrm>
        </p:grpSpPr>
        <p:grpSp>
          <p:nvGrpSpPr>
            <p:cNvPr id="9033" name="Google Shape;9033;p69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9034" name="Google Shape;9034;p69"/>
              <p:cNvCxnSpPr>
                <a:endCxn id="9035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36" name="Google Shape;9036;p69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37" name="Google Shape;9037;p69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38" name="Google Shape;9038;p69"/>
              <p:cNvCxnSpPr>
                <a:stCxn id="9035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9039" name="Google Shape;9039;p69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9040" name="Google Shape;9040;p69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41" name="Google Shape;9041;p69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42" name="Google Shape;9042;p69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69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4" name="Google Shape;9044;p69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9045" name="Google Shape;9045;p69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46" name="Google Shape;9046;p69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7" name="Google Shape;9047;p69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9048" name="Google Shape;9048;p69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49" name="Google Shape;9049;p69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50" name="Google Shape;9050;p69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69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51" name="Google Shape;9051;p69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9052" name="Google Shape;9052;p69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53" name="Google Shape;9053;p69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54" name="Google Shape;9054;p69"/>
          <p:cNvGrpSpPr/>
          <p:nvPr/>
        </p:nvGrpSpPr>
        <p:grpSpPr>
          <a:xfrm>
            <a:off x="3486488" y="2149036"/>
            <a:ext cx="1597032" cy="378649"/>
            <a:chOff x="3512551" y="2358282"/>
            <a:chExt cx="1597032" cy="378649"/>
          </a:xfrm>
        </p:grpSpPr>
        <p:grpSp>
          <p:nvGrpSpPr>
            <p:cNvPr id="9055" name="Google Shape;9055;p69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9056" name="Google Shape;9056;p69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57" name="Google Shape;9057;p69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58" name="Google Shape;9058;p69"/>
              <p:cNvCxnSpPr>
                <a:stCxn id="9059" idx="6"/>
                <a:endCxn id="9060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61" name="Google Shape;9061;p69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9062" name="Google Shape;9062;p69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60" name="Google Shape;9060;p69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69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4" name="Google Shape;9064;p69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9065" name="Google Shape;9065;p69"/>
              <p:cNvCxnSpPr>
                <a:stCxn id="9066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67" name="Google Shape;9067;p69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6" name="Google Shape;9066;p69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8" name="Google Shape;9068;p69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9069" name="Google Shape;9069;p69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70" name="Google Shape;9070;p69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69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72" name="Google Shape;9072;p69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9073" name="Google Shape;9073;p69"/>
              <p:cNvCxnSpPr>
                <a:stCxn id="9074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059" name="Google Shape;9059;p69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69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75" name="Google Shape;9075;p69"/>
          <p:cNvGrpSpPr/>
          <p:nvPr/>
        </p:nvGrpSpPr>
        <p:grpSpPr>
          <a:xfrm>
            <a:off x="6846570" y="972834"/>
            <a:ext cx="1559809" cy="722610"/>
            <a:chOff x="634175" y="2986275"/>
            <a:chExt cx="3147949" cy="1458344"/>
          </a:xfrm>
        </p:grpSpPr>
        <p:cxnSp>
          <p:nvCxnSpPr>
            <p:cNvPr id="9076" name="Google Shape;9076;p69"/>
            <p:cNvCxnSpPr>
              <a:stCxn id="9077" idx="4"/>
              <a:endCxn id="9078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79" name="Google Shape;9079;p69"/>
            <p:cNvCxnSpPr>
              <a:stCxn id="9078" idx="0"/>
              <a:endCxn id="9080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81" name="Google Shape;9081;p69"/>
            <p:cNvCxnSpPr>
              <a:stCxn id="9080" idx="4"/>
              <a:endCxn id="9082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83" name="Google Shape;9083;p69"/>
            <p:cNvCxnSpPr>
              <a:stCxn id="9082" idx="0"/>
              <a:endCxn id="9084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084" name="Google Shape;9084;p69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0" name="Google Shape;9080;p69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7" name="Google Shape;9077;p69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2" name="Google Shape;9082;p69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8" name="Google Shape;9078;p69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85" name="Google Shape;9085;p69"/>
          <p:cNvGrpSpPr/>
          <p:nvPr/>
        </p:nvGrpSpPr>
        <p:grpSpPr>
          <a:xfrm>
            <a:off x="3500360" y="2682741"/>
            <a:ext cx="1570719" cy="294123"/>
            <a:chOff x="998425" y="1182125"/>
            <a:chExt cx="1065400" cy="199500"/>
          </a:xfrm>
        </p:grpSpPr>
        <p:sp>
          <p:nvSpPr>
            <p:cNvPr id="9086" name="Google Shape;9086;p69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69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69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69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69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1" name="Google Shape;9091;p69"/>
          <p:cNvGrpSpPr/>
          <p:nvPr/>
        </p:nvGrpSpPr>
        <p:grpSpPr>
          <a:xfrm>
            <a:off x="6843616" y="1800228"/>
            <a:ext cx="1565716" cy="366729"/>
            <a:chOff x="1247650" y="2075423"/>
            <a:chExt cx="6648477" cy="1557238"/>
          </a:xfrm>
        </p:grpSpPr>
        <p:sp>
          <p:nvSpPr>
            <p:cNvPr id="9092" name="Google Shape;9092;p69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69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69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69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69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69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69"/>
          <p:cNvGrpSpPr/>
          <p:nvPr/>
        </p:nvGrpSpPr>
        <p:grpSpPr>
          <a:xfrm>
            <a:off x="6827928" y="2949043"/>
            <a:ext cx="1597061" cy="663440"/>
            <a:chOff x="6796238" y="3158297"/>
            <a:chExt cx="1630319" cy="677257"/>
          </a:xfrm>
        </p:grpSpPr>
        <p:cxnSp>
          <p:nvCxnSpPr>
            <p:cNvPr id="9099" name="Google Shape;9099;p69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9100" name="Google Shape;9100;p69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9101" name="Google Shape;9101;p69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9102" name="Google Shape;9102;p69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9103" name="Google Shape;9103;p69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9104" name="Google Shape;9104;p69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5" name="Google Shape;9105;p69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69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07" name="Google Shape;9107;p69"/>
          <p:cNvGrpSpPr/>
          <p:nvPr/>
        </p:nvGrpSpPr>
        <p:grpSpPr>
          <a:xfrm>
            <a:off x="5349066" y="970435"/>
            <a:ext cx="1368606" cy="1593805"/>
            <a:chOff x="1839112" y="2209163"/>
            <a:chExt cx="1918159" cy="2233784"/>
          </a:xfrm>
        </p:grpSpPr>
        <p:sp>
          <p:nvSpPr>
            <p:cNvPr id="9108" name="Google Shape;9108;p69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69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69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11" name="Google Shape;9111;p69"/>
            <p:cNvCxnSpPr>
              <a:stCxn id="9108" idx="6"/>
              <a:endCxn id="9109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12" name="Google Shape;9112;p69"/>
            <p:cNvCxnSpPr>
              <a:stCxn id="9109" idx="4"/>
              <a:endCxn id="9113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14" name="Google Shape;9114;p69"/>
            <p:cNvCxnSpPr>
              <a:stCxn id="9113" idx="6"/>
              <a:endCxn id="9110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15" name="Google Shape;9115;p69"/>
            <p:cNvCxnSpPr>
              <a:stCxn id="9110" idx="4"/>
              <a:endCxn id="9116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113" name="Google Shape;9113;p69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69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69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18" name="Google Shape;9118;p69"/>
            <p:cNvCxnSpPr>
              <a:endCxn id="9117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19" name="Google Shape;9119;p69"/>
          <p:cNvGrpSpPr/>
          <p:nvPr/>
        </p:nvGrpSpPr>
        <p:grpSpPr>
          <a:xfrm>
            <a:off x="3481439" y="976671"/>
            <a:ext cx="1637968" cy="154942"/>
            <a:chOff x="238125" y="2506075"/>
            <a:chExt cx="7115411" cy="673075"/>
          </a:xfrm>
        </p:grpSpPr>
        <p:sp>
          <p:nvSpPr>
            <p:cNvPr id="9120" name="Google Shape;9120;p69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69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69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69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69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69"/>
          <p:cNvGrpSpPr/>
          <p:nvPr/>
        </p:nvGrpSpPr>
        <p:grpSpPr>
          <a:xfrm>
            <a:off x="720124" y="1298269"/>
            <a:ext cx="2476762" cy="91743"/>
            <a:chOff x="1464850" y="436376"/>
            <a:chExt cx="6001362" cy="222300"/>
          </a:xfrm>
        </p:grpSpPr>
        <p:sp>
          <p:nvSpPr>
            <p:cNvPr id="9126" name="Google Shape;9126;p69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69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69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69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69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31" name="Google Shape;9131;p69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32" name="Google Shape;9132;p69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33" name="Google Shape;9133;p69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34" name="Google Shape;9134;p69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35" name="Google Shape;9135;p69"/>
          <p:cNvGrpSpPr/>
          <p:nvPr/>
        </p:nvGrpSpPr>
        <p:grpSpPr>
          <a:xfrm>
            <a:off x="706391" y="2533734"/>
            <a:ext cx="1452710" cy="651923"/>
            <a:chOff x="803162" y="2667727"/>
            <a:chExt cx="1411906" cy="633611"/>
          </a:xfrm>
        </p:grpSpPr>
        <p:cxnSp>
          <p:nvCxnSpPr>
            <p:cNvPr id="9136" name="Google Shape;9136;p69"/>
            <p:cNvCxnSpPr>
              <a:stCxn id="9137" idx="2"/>
              <a:endCxn id="9138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39" name="Google Shape;9139;p69"/>
            <p:cNvCxnSpPr>
              <a:stCxn id="9140" idx="0"/>
              <a:endCxn id="9137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1" name="Google Shape;9141;p69"/>
            <p:cNvCxnSpPr>
              <a:stCxn id="9140" idx="2"/>
              <a:endCxn id="9142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3" name="Google Shape;9143;p69"/>
            <p:cNvCxnSpPr>
              <a:stCxn id="9144" idx="0"/>
              <a:endCxn id="9140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5" name="Google Shape;9145;p69"/>
            <p:cNvCxnSpPr>
              <a:stCxn id="9138" idx="2"/>
              <a:endCxn id="9146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7" name="Google Shape;9147;p69"/>
            <p:cNvCxnSpPr>
              <a:stCxn id="9148" idx="0"/>
              <a:endCxn id="9138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44" name="Google Shape;9144;p69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42" name="Google Shape;9142;p69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48" name="Google Shape;9148;p69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46" name="Google Shape;9146;p69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38" name="Google Shape;9138;p69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40" name="Google Shape;9140;p69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137" name="Google Shape;9137;p69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9149" name="Google Shape;9149;p69"/>
          <p:cNvGrpSpPr/>
          <p:nvPr/>
        </p:nvGrpSpPr>
        <p:grpSpPr>
          <a:xfrm>
            <a:off x="706393" y="969273"/>
            <a:ext cx="2518541" cy="209309"/>
            <a:chOff x="803163" y="1111966"/>
            <a:chExt cx="2447800" cy="203430"/>
          </a:xfrm>
        </p:grpSpPr>
        <p:grpSp>
          <p:nvGrpSpPr>
            <p:cNvPr id="9150" name="Google Shape;9150;p69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9151" name="Google Shape;9151;p69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52" name="Google Shape;9152;p69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9153" name="Google Shape;9153;p69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154" name="Google Shape;9154;p69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9155" name="Google Shape;9155;p69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56" name="Google Shape;9156;p69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57" name="Google Shape;9157;p69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9158" name="Google Shape;9158;p69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9159" name="Google Shape;9159;p69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160" name="Google Shape;9160;p69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161" name="Google Shape;9161;p69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62" name="Google Shape;9162;p69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9163" name="Google Shape;9163;p69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164" name="Google Shape;9164;p69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165" name="Google Shape;9165;p6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166" name="Google Shape;9166;p69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67" name="Google Shape;9167;p69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9168" name="Google Shape;9168;p69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169" name="Google Shape;9169;p69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170" name="Google Shape;9170;p6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171" name="Google Shape;9171;p69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72" name="Google Shape;9172;p69"/>
          <p:cNvGrpSpPr/>
          <p:nvPr/>
        </p:nvGrpSpPr>
        <p:grpSpPr>
          <a:xfrm>
            <a:off x="3499403" y="3665904"/>
            <a:ext cx="1567778" cy="491677"/>
            <a:chOff x="5194708" y="3484366"/>
            <a:chExt cx="3148148" cy="987304"/>
          </a:xfrm>
        </p:grpSpPr>
        <p:grpSp>
          <p:nvGrpSpPr>
            <p:cNvPr id="9173" name="Google Shape;9173;p69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9174" name="Google Shape;9174;p69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69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69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69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9178" name="Google Shape;9178;p69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69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69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1" name="Google Shape;9181;p69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9182" name="Google Shape;9182;p69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69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69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5" name="Google Shape;9185;p69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9186" name="Google Shape;9186;p69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69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69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89" name="Google Shape;9189;p69"/>
          <p:cNvGrpSpPr/>
          <p:nvPr/>
        </p:nvGrpSpPr>
        <p:grpSpPr>
          <a:xfrm>
            <a:off x="3460012" y="3146315"/>
            <a:ext cx="1616964" cy="346256"/>
            <a:chOff x="1808063" y="4294338"/>
            <a:chExt cx="3370782" cy="721817"/>
          </a:xfrm>
        </p:grpSpPr>
        <p:sp>
          <p:nvSpPr>
            <p:cNvPr id="9190" name="Google Shape;9190;p69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69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69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69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69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69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69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69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69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69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0" name="Google Shape;9200;p69"/>
          <p:cNvGrpSpPr/>
          <p:nvPr/>
        </p:nvGrpSpPr>
        <p:grpSpPr>
          <a:xfrm>
            <a:off x="738224" y="3432344"/>
            <a:ext cx="1295882" cy="646587"/>
            <a:chOff x="834100" y="3642869"/>
            <a:chExt cx="1259483" cy="628426"/>
          </a:xfrm>
        </p:grpSpPr>
        <p:sp>
          <p:nvSpPr>
            <p:cNvPr id="9201" name="Google Shape;9201;p69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69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69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69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69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69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69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69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69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69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69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69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69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69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69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69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69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69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69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69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69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69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69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69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69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26" name="Google Shape;9226;p69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9227" name="Google Shape;9227;p69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69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69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69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69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69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69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9234;p69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69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69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9237;p69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69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69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9240;p69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69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69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9243;p69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4" name="Google Shape;9244;p69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9245;p69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6" name="Google Shape;9246;p69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47" name="Google Shape;9247;p69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69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69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69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69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69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69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69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69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69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69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69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69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69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1" name="Google Shape;9261;p69"/>
          <p:cNvGrpSpPr/>
          <p:nvPr/>
        </p:nvGrpSpPr>
        <p:grpSpPr>
          <a:xfrm rot="5400000">
            <a:off x="5951337" y="3228841"/>
            <a:ext cx="164064" cy="1414916"/>
            <a:chOff x="4428249" y="1369375"/>
            <a:chExt cx="36905" cy="429569"/>
          </a:xfrm>
        </p:grpSpPr>
        <p:sp>
          <p:nvSpPr>
            <p:cNvPr id="9262" name="Google Shape;9262;p69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69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69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69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69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69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69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69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69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69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69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69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69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69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69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69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69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69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69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69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69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69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69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69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69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69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69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69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69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69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69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69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4" name="Google Shape;9294;p69"/>
          <p:cNvGrpSpPr/>
          <p:nvPr/>
        </p:nvGrpSpPr>
        <p:grpSpPr>
          <a:xfrm rot="10800000" flipH="1">
            <a:off x="5323766" y="2817385"/>
            <a:ext cx="1419207" cy="24808"/>
            <a:chOff x="219558" y="4738465"/>
            <a:chExt cx="5852400" cy="102300"/>
          </a:xfrm>
        </p:grpSpPr>
        <p:cxnSp>
          <p:nvCxnSpPr>
            <p:cNvPr id="9295" name="Google Shape;9295;p69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9296" name="Google Shape;9296;p69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69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69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69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69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1" name="Google Shape;9301;p69"/>
          <p:cNvGrpSpPr/>
          <p:nvPr/>
        </p:nvGrpSpPr>
        <p:grpSpPr>
          <a:xfrm>
            <a:off x="5335084" y="3190448"/>
            <a:ext cx="1396570" cy="385016"/>
            <a:chOff x="5286284" y="2966544"/>
            <a:chExt cx="1396570" cy="385016"/>
          </a:xfrm>
        </p:grpSpPr>
        <p:cxnSp>
          <p:nvCxnSpPr>
            <p:cNvPr id="9302" name="Google Shape;9302;p69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9303" name="Google Shape;9303;p69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9304" name="Google Shape;9304;p69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9305" name="Google Shape;9305;p69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06" name="Google Shape;9306;p69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07" name="Google Shape;9307;p69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08" name="Google Shape;9308;p69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09" name="Google Shape;9309;p69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10" name="Google Shape;9310;p69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11" name="Google Shape;9311;p69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12" name="Google Shape;9312;p69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9313" name="Google Shape;9313;p69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9314" name="Google Shape;9314;p69"/>
          <p:cNvGrpSpPr/>
          <p:nvPr/>
        </p:nvGrpSpPr>
        <p:grpSpPr>
          <a:xfrm>
            <a:off x="2021150" y="1609224"/>
            <a:ext cx="1182276" cy="662027"/>
            <a:chOff x="2029517" y="1732295"/>
            <a:chExt cx="1149068" cy="643432"/>
          </a:xfrm>
        </p:grpSpPr>
        <p:grpSp>
          <p:nvGrpSpPr>
            <p:cNvPr id="9315" name="Google Shape;9315;p69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9316" name="Google Shape;9316;p69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9317" name="Google Shape;9317;p69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318" name="Google Shape;9318;p69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319" name="Google Shape;9319;p69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9320" name="Google Shape;9320;p69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321" name="Google Shape;9321;p69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322" name="Google Shape;9322;p69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9323" name="Google Shape;9323;p69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9324" name="Google Shape;9324;p69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9325" name="Google Shape;9325;p69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326" name="Google Shape;9326;p69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27" name="Google Shape;9327;p69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9328" name="Google Shape;9328;p69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329" name="Google Shape;9329;p69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330" name="Google Shape;9330;p69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9331" name="Google Shape;9331;p69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332" name="Google Shape;9332;p69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9333" name="Google Shape;9333;p69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334" name="Google Shape;9334;p69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35" name="Google Shape;9335;p69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9336" name="Google Shape;9336;p69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337" name="Google Shape;9337;p69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9338" name="Google Shape;9338;p69"/>
          <p:cNvGrpSpPr/>
          <p:nvPr/>
        </p:nvGrpSpPr>
        <p:grpSpPr>
          <a:xfrm>
            <a:off x="706399" y="1556837"/>
            <a:ext cx="962651" cy="810058"/>
            <a:chOff x="844912" y="1681380"/>
            <a:chExt cx="935611" cy="787305"/>
          </a:xfrm>
        </p:grpSpPr>
        <p:grpSp>
          <p:nvGrpSpPr>
            <p:cNvPr id="9339" name="Google Shape;9339;p69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9340" name="Google Shape;9340;p69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1" name="Google Shape;9341;p69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69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69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4" name="Google Shape;9344;p69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69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6" name="Google Shape;9346;p69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9347" name="Google Shape;9347;p69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48" name="Google Shape;9348;p69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9349" name="Google Shape;9349;p69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9350" name="Google Shape;9350;p69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51" name="Google Shape;9351;p69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52" name="Google Shape;9352;p69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53" name="Google Shape;9353;p69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54" name="Google Shape;9354;p69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55" name="Google Shape;9355;p69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56" name="Google Shape;9356;p69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357" name="Google Shape;9357;p69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8" name="Google Shape;9358;p69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359" name="Google Shape;9359;p69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9360" name="Google Shape;9360;p69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61" name="Google Shape;9361;p69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9362" name="Google Shape;9362;p69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9363" name="Google Shape;9363;p69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64" name="Google Shape;9364;p69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65" name="Google Shape;9365;p69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66" name="Google Shape;9366;p69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67" name="Google Shape;9367;p69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68" name="Google Shape;9368;p69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69" name="Google Shape;9369;p69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370" name="Google Shape;9370;p69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1" name="Google Shape;9371;p69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72" name="Google Shape;9372;p69"/>
          <p:cNvGrpSpPr/>
          <p:nvPr/>
        </p:nvGrpSpPr>
        <p:grpSpPr>
          <a:xfrm>
            <a:off x="6815339" y="2324267"/>
            <a:ext cx="1622269" cy="552443"/>
            <a:chOff x="6894650" y="2574740"/>
            <a:chExt cx="1445100" cy="492111"/>
          </a:xfrm>
        </p:grpSpPr>
        <p:sp>
          <p:nvSpPr>
            <p:cNvPr id="9373" name="Google Shape;9373;p69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69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69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69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69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378" name="Google Shape;9378;p69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379" name="Google Shape;9379;p69"/>
          <p:cNvGrpSpPr/>
          <p:nvPr/>
        </p:nvGrpSpPr>
        <p:grpSpPr>
          <a:xfrm>
            <a:off x="6834882" y="3698522"/>
            <a:ext cx="1583206" cy="475705"/>
            <a:chOff x="6953919" y="3907920"/>
            <a:chExt cx="1377300" cy="475705"/>
          </a:xfrm>
        </p:grpSpPr>
        <p:cxnSp>
          <p:nvCxnSpPr>
            <p:cNvPr id="9380" name="Google Shape;9380;p69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81" name="Google Shape;9381;p69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82" name="Google Shape;9382;p69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83" name="Google Shape;9383;p69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84" name="Google Shape;9384;p69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385" name="Google Shape;9385;p69"/>
          <p:cNvGrpSpPr/>
          <p:nvPr/>
        </p:nvGrpSpPr>
        <p:grpSpPr>
          <a:xfrm>
            <a:off x="2338470" y="2459668"/>
            <a:ext cx="836286" cy="824529"/>
            <a:chOff x="2389399" y="2595741"/>
            <a:chExt cx="812796" cy="801369"/>
          </a:xfrm>
        </p:grpSpPr>
        <p:grpSp>
          <p:nvGrpSpPr>
            <p:cNvPr id="9386" name="Google Shape;9386;p69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9387" name="Google Shape;9387;p69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69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69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0" name="Google Shape;9390;p69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9391" name="Google Shape;9391;p69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9392" name="Google Shape;9392;p69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9393" name="Google Shape;9393;p69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94" name="Google Shape;9394;p69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95" name="Google Shape;9395;p69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96" name="Google Shape;9396;p69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9397" name="Google Shape;9397;p69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98" name="Google Shape;9398;p69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399" name="Google Shape;9399;p69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9400" name="Google Shape;9400;p69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9401" name="Google Shape;9401;p69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02" name="Google Shape;9402;p69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03" name="Google Shape;9403;p69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04" name="Google Shape;9404;p69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9405" name="Google Shape;9405;p69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06" name="Google Shape;9406;p69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407" name="Google Shape;9407;p69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9408" name="Google Shape;9408;p69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9409" name="Google Shape;9409;p69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10" name="Google Shape;9410;p69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11" name="Google Shape;9411;p69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12" name="Google Shape;9412;p69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9413" name="Google Shape;9413;p69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14" name="Google Shape;9414;p69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415" name="Google Shape;9415;p69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9416" name="Google Shape;9416;p69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9417" name="Google Shape;9417;p69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9418" name="Google Shape;9418;p69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19" name="Google Shape;9419;p69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0" name="Google Shape;9420;p69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21" name="Google Shape;9421;p69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9422" name="Google Shape;9422;p69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3" name="Google Shape;9423;p69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424" name="Google Shape;9424;p69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9425" name="Google Shape;9425;p69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9426" name="Google Shape;9426;p69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7" name="Google Shape;9427;p69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8" name="Google Shape;9428;p69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29" name="Google Shape;9429;p69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9430" name="Google Shape;9430;p69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31" name="Google Shape;9431;p69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432" name="Google Shape;9432;p69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9433" name="Google Shape;9433;p69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9434" name="Google Shape;9434;p69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35" name="Google Shape;9435;p69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36" name="Google Shape;9436;p69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37" name="Google Shape;9437;p69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9438" name="Google Shape;9438;p69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39" name="Google Shape;9439;p69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4" name="Google Shape;9444;p70"/>
          <p:cNvGrpSpPr/>
          <p:nvPr/>
        </p:nvGrpSpPr>
        <p:grpSpPr>
          <a:xfrm>
            <a:off x="702088" y="3155922"/>
            <a:ext cx="2390414" cy="1024800"/>
            <a:chOff x="728925" y="3296613"/>
            <a:chExt cx="2390414" cy="1024800"/>
          </a:xfrm>
        </p:grpSpPr>
        <p:grpSp>
          <p:nvGrpSpPr>
            <p:cNvPr id="9445" name="Google Shape;9445;p70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446" name="Google Shape;9446;p70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47" name="Google Shape;9447;p70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9448" name="Google Shape;9448;p70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449" name="Google Shape;9449;p70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50" name="Google Shape;9450;p70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51" name="Google Shape;9451;p70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52" name="Google Shape;9452;p70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453" name="Google Shape;9453;p70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9454" name="Google Shape;9454;p70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9455" name="Google Shape;9455;p70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70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70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70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70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70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70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70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70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70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70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70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70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70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70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70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70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70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70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70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9475" name="Google Shape;9475;p70"/>
          <p:cNvGraphicFramePr/>
          <p:nvPr/>
        </p:nvGraphicFramePr>
        <p:xfrm>
          <a:off x="5937787" y="2153834"/>
          <a:ext cx="2504100" cy="864780"/>
        </p:xfrm>
        <a:graphic>
          <a:graphicData uri="http://schemas.openxmlformats.org/drawingml/2006/table">
            <a:tbl>
              <a:tblPr>
                <a:noFill/>
                <a:tableStyleId>{97A28DCC-4A8F-4FB4-899F-B292AC837558}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9476" name="Google Shape;9476;p70"/>
          <p:cNvGrpSpPr/>
          <p:nvPr/>
        </p:nvGrpSpPr>
        <p:grpSpPr>
          <a:xfrm>
            <a:off x="710464" y="981599"/>
            <a:ext cx="2396505" cy="976502"/>
            <a:chOff x="749309" y="1112739"/>
            <a:chExt cx="2371603" cy="976502"/>
          </a:xfrm>
        </p:grpSpPr>
        <p:grpSp>
          <p:nvGrpSpPr>
            <p:cNvPr id="9477" name="Google Shape;9477;p70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9478" name="Google Shape;9478;p70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70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70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70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70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70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70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70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70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70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70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70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70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70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70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70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70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70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70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70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70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70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70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70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2" name="Google Shape;9502;p70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9503" name="Google Shape;9503;p70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70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70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70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07" name="Google Shape;9507;p70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70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70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70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9511" name="Google Shape;9511;p70"/>
          <p:cNvGraphicFramePr/>
          <p:nvPr/>
        </p:nvGraphicFramePr>
        <p:xfrm>
          <a:off x="5937812" y="981584"/>
          <a:ext cx="2504100" cy="976500"/>
        </p:xfrm>
        <a:graphic>
          <a:graphicData uri="http://schemas.openxmlformats.org/drawingml/2006/table">
            <a:tbl>
              <a:tblPr>
                <a:noFill/>
                <a:tableStyleId>{97A28DCC-4A8F-4FB4-899F-B292AC837558}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512" name="Google Shape;9512;p70"/>
          <p:cNvGraphicFramePr/>
          <p:nvPr/>
        </p:nvGraphicFramePr>
        <p:xfrm>
          <a:off x="3358675" y="2153834"/>
          <a:ext cx="2363400" cy="868575"/>
        </p:xfrm>
        <a:graphic>
          <a:graphicData uri="http://schemas.openxmlformats.org/drawingml/2006/table">
            <a:tbl>
              <a:tblPr>
                <a:noFill/>
                <a:tableStyleId>{97A28DCC-4A8F-4FB4-899F-B292AC837558}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513" name="Google Shape;9513;p70"/>
          <p:cNvGrpSpPr/>
          <p:nvPr/>
        </p:nvGrpSpPr>
        <p:grpSpPr>
          <a:xfrm>
            <a:off x="3360661" y="3144795"/>
            <a:ext cx="2363377" cy="1047062"/>
            <a:chOff x="3358399" y="3285485"/>
            <a:chExt cx="2363377" cy="1047062"/>
          </a:xfrm>
        </p:grpSpPr>
        <p:grpSp>
          <p:nvGrpSpPr>
            <p:cNvPr id="9514" name="Google Shape;9514;p70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515" name="Google Shape;9515;p70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70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70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70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70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0" name="Google Shape;9520;p70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521" name="Google Shape;9521;p70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70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70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70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70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6" name="Google Shape;9526;p70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527" name="Google Shape;9527;p70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70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70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70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70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2" name="Google Shape;9532;p70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533" name="Google Shape;9533;p70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70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70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70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70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8" name="Google Shape;9538;p70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539" name="Google Shape;9539;p70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70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70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70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70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4" name="Google Shape;9544;p70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545" name="Google Shape;9545;p70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70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70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70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70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9550" name="Google Shape;9550;p70"/>
          <p:cNvGraphicFramePr/>
          <p:nvPr/>
        </p:nvGraphicFramePr>
        <p:xfrm>
          <a:off x="711463" y="2153834"/>
          <a:ext cx="2369800" cy="889350"/>
        </p:xfrm>
        <a:graphic>
          <a:graphicData uri="http://schemas.openxmlformats.org/drawingml/2006/table">
            <a:tbl>
              <a:tblPr>
                <a:noFill/>
                <a:tableStyleId>{97A28DCC-4A8F-4FB4-899F-B292AC837558}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551" name="Google Shape;9551;p70"/>
          <p:cNvGrpSpPr/>
          <p:nvPr/>
        </p:nvGrpSpPr>
        <p:grpSpPr>
          <a:xfrm>
            <a:off x="4161132" y="2557649"/>
            <a:ext cx="1302095" cy="60959"/>
            <a:chOff x="3558802" y="4011427"/>
            <a:chExt cx="1866000" cy="111300"/>
          </a:xfrm>
        </p:grpSpPr>
        <p:sp>
          <p:nvSpPr>
            <p:cNvPr id="9552" name="Google Shape;9552;p70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70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4" name="Google Shape;9554;p70"/>
          <p:cNvGrpSpPr/>
          <p:nvPr/>
        </p:nvGrpSpPr>
        <p:grpSpPr>
          <a:xfrm>
            <a:off x="4706620" y="2839808"/>
            <a:ext cx="914340" cy="60959"/>
            <a:chOff x="3558802" y="4011427"/>
            <a:chExt cx="1866000" cy="111300"/>
          </a:xfrm>
        </p:grpSpPr>
        <p:sp>
          <p:nvSpPr>
            <p:cNvPr id="9555" name="Google Shape;9555;p70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70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7" name="Google Shape;9557;p70"/>
          <p:cNvGrpSpPr/>
          <p:nvPr/>
        </p:nvGrpSpPr>
        <p:grpSpPr>
          <a:xfrm>
            <a:off x="5871419" y="3167606"/>
            <a:ext cx="2522867" cy="1001454"/>
            <a:chOff x="1904318" y="789980"/>
            <a:chExt cx="1489472" cy="606868"/>
          </a:xfrm>
        </p:grpSpPr>
        <p:cxnSp>
          <p:nvCxnSpPr>
            <p:cNvPr id="9558" name="Google Shape;9558;p70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9" name="Google Shape;9559;p70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0" name="Google Shape;9560;p70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61" name="Google Shape;9561;p70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E3E9ED"/>
                  </a:solidFill>
                </a:rPr>
                <a:t>JANUARY</a:t>
              </a:r>
              <a:endParaRPr sz="400">
                <a:solidFill>
                  <a:srgbClr val="E3E9ED"/>
                </a:solidFill>
              </a:endParaRPr>
            </a:p>
          </p:txBody>
        </p:sp>
        <p:sp>
          <p:nvSpPr>
            <p:cNvPr id="9562" name="Google Shape;9562;p70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E3E9ED"/>
                  </a:solidFill>
                </a:rPr>
                <a:t>FEBRUARY</a:t>
              </a:r>
              <a:endParaRPr sz="400">
                <a:solidFill>
                  <a:srgbClr val="E3E9ED"/>
                </a:solidFill>
              </a:endParaRPr>
            </a:p>
          </p:txBody>
        </p:sp>
        <p:sp>
          <p:nvSpPr>
            <p:cNvPr id="9563" name="Google Shape;9563;p70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E3E9ED"/>
                  </a:solidFill>
                </a:rPr>
                <a:t>MARCH</a:t>
              </a:r>
              <a:endParaRPr sz="400">
                <a:solidFill>
                  <a:srgbClr val="E3E9ED"/>
                </a:solidFill>
              </a:endParaRPr>
            </a:p>
          </p:txBody>
        </p:sp>
        <p:sp>
          <p:nvSpPr>
            <p:cNvPr id="9564" name="Google Shape;9564;p70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E3E9ED"/>
                  </a:solidFill>
                </a:rPr>
                <a:t>APRIL</a:t>
              </a:r>
              <a:endParaRPr sz="400">
                <a:solidFill>
                  <a:srgbClr val="E3E9ED"/>
                </a:solidFill>
              </a:endParaRPr>
            </a:p>
          </p:txBody>
        </p:sp>
        <p:sp>
          <p:nvSpPr>
            <p:cNvPr id="9565" name="Google Shape;9565;p70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70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70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70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70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0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0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E3E9ED"/>
                  </a:solidFill>
                </a:rPr>
                <a:t>PHASE 1</a:t>
              </a:r>
              <a:endParaRPr sz="400">
                <a:solidFill>
                  <a:srgbClr val="E3E9ED"/>
                </a:solidFill>
              </a:endParaRPr>
            </a:p>
          </p:txBody>
        </p:sp>
        <p:sp>
          <p:nvSpPr>
            <p:cNvPr id="9572" name="Google Shape;9572;p70"/>
            <p:cNvSpPr txBox="1"/>
            <p:nvPr/>
          </p:nvSpPr>
          <p:spPr>
            <a:xfrm flipH="1">
              <a:off x="1904318" y="1113390"/>
              <a:ext cx="2052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E3E9ED"/>
                  </a:solidFill>
                </a:rPr>
                <a:t>Task 1</a:t>
              </a:r>
              <a:endParaRPr sz="400">
                <a:solidFill>
                  <a:srgbClr val="E3E9ED"/>
                </a:solidFill>
              </a:endParaRPr>
            </a:p>
          </p:txBody>
        </p:sp>
        <p:sp>
          <p:nvSpPr>
            <p:cNvPr id="9573" name="Google Shape;9573;p70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E3E9ED"/>
                  </a:solidFill>
                </a:rPr>
                <a:t>Task 2</a:t>
              </a:r>
              <a:endParaRPr sz="400">
                <a:solidFill>
                  <a:srgbClr val="E3E9ED"/>
                </a:solidFill>
              </a:endParaRPr>
            </a:p>
          </p:txBody>
        </p:sp>
        <p:sp>
          <p:nvSpPr>
            <p:cNvPr id="9574" name="Google Shape;9574;p70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5" name="Google Shape;9575;p70"/>
          <p:cNvGrpSpPr/>
          <p:nvPr/>
        </p:nvGrpSpPr>
        <p:grpSpPr>
          <a:xfrm>
            <a:off x="3355824" y="951642"/>
            <a:ext cx="2363393" cy="1005865"/>
            <a:chOff x="3292400" y="1193188"/>
            <a:chExt cx="2615240" cy="1131075"/>
          </a:xfrm>
        </p:grpSpPr>
        <p:sp>
          <p:nvSpPr>
            <p:cNvPr id="9576" name="Google Shape;9576;p70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77" name="Google Shape;9577;p70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78" name="Google Shape;9578;p70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JANUARY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79" name="Google Shape;9579;p70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FEBRUARY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0" name="Google Shape;9580;p70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MARCH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1" name="Google Shape;9581;p70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APRIL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2" name="Google Shape;9582;p70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MAY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3" name="Google Shape;9583;p70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JUNE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4" name="Google Shape;9584;p70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PHASE 1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5" name="Google Shape;9585;p70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PHASE 2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6" name="Google Shape;9586;p70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1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7" name="Google Shape;9587;p70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2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8" name="Google Shape;9588;p70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1</a:t>
              </a:r>
              <a:endParaRPr sz="400">
                <a:solidFill>
                  <a:srgbClr val="FFFFFF"/>
                </a:solidFill>
              </a:endParaRPr>
            </a:p>
          </p:txBody>
        </p:sp>
        <p:sp>
          <p:nvSpPr>
            <p:cNvPr id="9589" name="Google Shape;9589;p70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400">
                  <a:solidFill>
                    <a:srgbClr val="FFFFFF"/>
                  </a:solidFill>
                </a:rPr>
                <a:t>Task 2</a:t>
              </a:r>
              <a:endParaRPr sz="400">
                <a:solidFill>
                  <a:srgbClr val="FFFFFF"/>
                </a:solidFill>
              </a:endParaRPr>
            </a:p>
          </p:txBody>
        </p:sp>
        <p:grpSp>
          <p:nvGrpSpPr>
            <p:cNvPr id="9590" name="Google Shape;9590;p70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591" name="Google Shape;9591;p70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92" name="Google Shape;9592;p70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93" name="Google Shape;9593;p70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94" name="Google Shape;9594;p70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95" name="Google Shape;9595;p70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96" name="Google Shape;9596;p70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97" name="Google Shape;9597;p70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98" name="Google Shape;9598;p70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99" name="Google Shape;9599;p70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00" name="Google Shape;9600;p70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01" name="Google Shape;9601;p70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  <p:sp>
            <p:nvSpPr>
              <p:cNvPr id="9602" name="Google Shape;9602;p70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3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005" name="Google Shape;1005;p35"/>
          <p:cNvSpPr txBox="1">
            <a:spLocks noGrp="1"/>
          </p:cNvSpPr>
          <p:nvPr>
            <p:ph type="title" idx="2"/>
          </p:nvPr>
        </p:nvSpPr>
        <p:spPr>
          <a:xfrm>
            <a:off x="787025" y="1866000"/>
            <a:ext cx="23913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1006" name="Google Shape;1006;p35"/>
          <p:cNvSpPr txBox="1">
            <a:spLocks noGrp="1"/>
          </p:cNvSpPr>
          <p:nvPr>
            <p:ph type="subTitle" idx="1"/>
          </p:nvPr>
        </p:nvSpPr>
        <p:spPr>
          <a:xfrm>
            <a:off x="787025" y="2190902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 to know the team</a:t>
            </a:r>
            <a:endParaRPr dirty="0"/>
          </a:p>
        </p:txBody>
      </p:sp>
      <p:sp>
        <p:nvSpPr>
          <p:cNvPr id="1007" name="Google Shape;1007;p35"/>
          <p:cNvSpPr txBox="1">
            <a:spLocks noGrp="1"/>
          </p:cNvSpPr>
          <p:nvPr>
            <p:ph type="title" idx="3"/>
          </p:nvPr>
        </p:nvSpPr>
        <p:spPr>
          <a:xfrm>
            <a:off x="3413250" y="1866000"/>
            <a:ext cx="23913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Our Goal</a:t>
            </a:r>
            <a:endParaRPr dirty="0"/>
          </a:p>
        </p:txBody>
      </p:sp>
      <p:sp>
        <p:nvSpPr>
          <p:cNvPr id="1008" name="Google Shape;1008;p35"/>
          <p:cNvSpPr txBox="1">
            <a:spLocks noGrp="1"/>
          </p:cNvSpPr>
          <p:nvPr>
            <p:ph type="subTitle" idx="4"/>
          </p:nvPr>
        </p:nvSpPr>
        <p:spPr>
          <a:xfrm>
            <a:off x="3413250" y="2190902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do we hope to achieve?</a:t>
            </a:r>
            <a:endParaRPr dirty="0"/>
          </a:p>
        </p:txBody>
      </p:sp>
      <p:sp>
        <p:nvSpPr>
          <p:cNvPr id="1009" name="Google Shape;1009;p35"/>
          <p:cNvSpPr txBox="1">
            <a:spLocks noGrp="1"/>
          </p:cNvSpPr>
          <p:nvPr>
            <p:ph type="title" idx="5"/>
          </p:nvPr>
        </p:nvSpPr>
        <p:spPr>
          <a:xfrm>
            <a:off x="787025" y="3511673"/>
            <a:ext cx="2391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 Pipeline</a:t>
            </a:r>
            <a:endParaRPr dirty="0"/>
          </a:p>
        </p:txBody>
      </p:sp>
      <p:sp>
        <p:nvSpPr>
          <p:cNvPr id="1010" name="Google Shape;1010;p35"/>
          <p:cNvSpPr txBox="1">
            <a:spLocks noGrp="1"/>
          </p:cNvSpPr>
          <p:nvPr>
            <p:ph type="subTitle" idx="6"/>
          </p:nvPr>
        </p:nvSpPr>
        <p:spPr>
          <a:xfrm>
            <a:off x="787025" y="3837776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Overview of our complete data pipeline</a:t>
            </a:r>
            <a:endParaRPr dirty="0"/>
          </a:p>
        </p:txBody>
      </p:sp>
      <p:sp>
        <p:nvSpPr>
          <p:cNvPr id="1011" name="Google Shape;1011;p35"/>
          <p:cNvSpPr txBox="1">
            <a:spLocks noGrp="1"/>
          </p:cNvSpPr>
          <p:nvPr>
            <p:ph type="title" idx="7"/>
          </p:nvPr>
        </p:nvSpPr>
        <p:spPr>
          <a:xfrm>
            <a:off x="3413250" y="3511674"/>
            <a:ext cx="2391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Visualisations</a:t>
            </a:r>
            <a:endParaRPr dirty="0"/>
          </a:p>
        </p:txBody>
      </p:sp>
      <p:sp>
        <p:nvSpPr>
          <p:cNvPr id="1012" name="Google Shape;1012;p35"/>
          <p:cNvSpPr txBox="1">
            <a:spLocks noGrp="1"/>
          </p:cNvSpPr>
          <p:nvPr>
            <p:ph type="subTitle" idx="8"/>
          </p:nvPr>
        </p:nvSpPr>
        <p:spPr>
          <a:xfrm>
            <a:off x="3413250" y="3837776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How data is presented</a:t>
            </a:r>
            <a:endParaRPr dirty="0"/>
          </a:p>
        </p:txBody>
      </p:sp>
      <p:sp>
        <p:nvSpPr>
          <p:cNvPr id="1013" name="Google Shape;1013;p35"/>
          <p:cNvSpPr txBox="1">
            <a:spLocks noGrp="1"/>
          </p:cNvSpPr>
          <p:nvPr>
            <p:ph type="title" idx="9"/>
          </p:nvPr>
        </p:nvSpPr>
        <p:spPr>
          <a:xfrm>
            <a:off x="787025" y="1248663"/>
            <a:ext cx="12864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14" name="Google Shape;1014;p35"/>
          <p:cNvSpPr txBox="1">
            <a:spLocks noGrp="1"/>
          </p:cNvSpPr>
          <p:nvPr>
            <p:ph type="title" idx="13"/>
          </p:nvPr>
        </p:nvSpPr>
        <p:spPr>
          <a:xfrm>
            <a:off x="787025" y="2895552"/>
            <a:ext cx="12864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15" name="Google Shape;1015;p35"/>
          <p:cNvSpPr txBox="1">
            <a:spLocks noGrp="1"/>
          </p:cNvSpPr>
          <p:nvPr>
            <p:ph type="title" idx="14"/>
          </p:nvPr>
        </p:nvSpPr>
        <p:spPr>
          <a:xfrm>
            <a:off x="3413257" y="1248663"/>
            <a:ext cx="12864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16" name="Google Shape;1016;p35"/>
          <p:cNvSpPr txBox="1">
            <a:spLocks noGrp="1"/>
          </p:cNvSpPr>
          <p:nvPr>
            <p:ph type="title" idx="15"/>
          </p:nvPr>
        </p:nvSpPr>
        <p:spPr>
          <a:xfrm>
            <a:off x="3413257" y="2895552"/>
            <a:ext cx="12864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  <p:sp>
        <p:nvSpPr>
          <p:cNvPr id="1017" name="Google Shape;1017;p35"/>
          <p:cNvSpPr txBox="1">
            <a:spLocks noGrp="1"/>
          </p:cNvSpPr>
          <p:nvPr>
            <p:ph type="title" idx="16"/>
          </p:nvPr>
        </p:nvSpPr>
        <p:spPr>
          <a:xfrm>
            <a:off x="6039475" y="1866000"/>
            <a:ext cx="2391300" cy="4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</a:t>
            </a:r>
            <a:endParaRPr dirty="0"/>
          </a:p>
        </p:txBody>
      </p:sp>
      <p:sp>
        <p:nvSpPr>
          <p:cNvPr id="1018" name="Google Shape;1018;p35"/>
          <p:cNvSpPr txBox="1">
            <a:spLocks noGrp="1"/>
          </p:cNvSpPr>
          <p:nvPr>
            <p:ph type="subTitle" idx="17"/>
          </p:nvPr>
        </p:nvSpPr>
        <p:spPr>
          <a:xfrm>
            <a:off x="6039475" y="2190902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technologies we used</a:t>
            </a:r>
            <a:endParaRPr dirty="0"/>
          </a:p>
        </p:txBody>
      </p:sp>
      <p:sp>
        <p:nvSpPr>
          <p:cNvPr id="1019" name="Google Shape;1019;p35"/>
          <p:cNvSpPr txBox="1">
            <a:spLocks noGrp="1"/>
          </p:cNvSpPr>
          <p:nvPr>
            <p:ph type="title" idx="18"/>
          </p:nvPr>
        </p:nvSpPr>
        <p:spPr>
          <a:xfrm>
            <a:off x="6039475" y="3511674"/>
            <a:ext cx="2391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1020" name="Google Shape;1020;p35"/>
          <p:cNvSpPr txBox="1">
            <a:spLocks noGrp="1"/>
          </p:cNvSpPr>
          <p:nvPr>
            <p:ph type="subTitle" idx="19"/>
          </p:nvPr>
        </p:nvSpPr>
        <p:spPr>
          <a:xfrm>
            <a:off x="6039475" y="3837775"/>
            <a:ext cx="23913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end of the talk</a:t>
            </a:r>
            <a:endParaRPr dirty="0"/>
          </a:p>
        </p:txBody>
      </p:sp>
      <p:sp>
        <p:nvSpPr>
          <p:cNvPr id="1021" name="Google Shape;1021;p35"/>
          <p:cNvSpPr txBox="1">
            <a:spLocks noGrp="1"/>
          </p:cNvSpPr>
          <p:nvPr>
            <p:ph type="title" idx="20"/>
          </p:nvPr>
        </p:nvSpPr>
        <p:spPr>
          <a:xfrm>
            <a:off x="6039474" y="1248663"/>
            <a:ext cx="12108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022" name="Google Shape;1022;p35"/>
          <p:cNvSpPr txBox="1">
            <a:spLocks noGrp="1"/>
          </p:cNvSpPr>
          <p:nvPr>
            <p:ph type="title" idx="21"/>
          </p:nvPr>
        </p:nvSpPr>
        <p:spPr>
          <a:xfrm>
            <a:off x="6039474" y="2895552"/>
            <a:ext cx="1210800" cy="6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07" name="Google Shape;9607;p71"/>
          <p:cNvGrpSpPr/>
          <p:nvPr/>
        </p:nvGrpSpPr>
        <p:grpSpPr>
          <a:xfrm>
            <a:off x="4796690" y="970936"/>
            <a:ext cx="745431" cy="718863"/>
            <a:chOff x="4249973" y="1201875"/>
            <a:chExt cx="1958568" cy="1888762"/>
          </a:xfrm>
        </p:grpSpPr>
        <p:sp>
          <p:nvSpPr>
            <p:cNvPr id="9608" name="Google Shape;9608;p71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09" name="Google Shape;9609;p71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610" name="Google Shape;9610;p71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11" name="Google Shape;9611;p71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12" name="Google Shape;9612;p71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613" name="Google Shape;9613;p71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14" name="Google Shape;9614;p71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15" name="Google Shape;9615;p71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616" name="Google Shape;9616;p71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17" name="Google Shape;9617;p71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18" name="Google Shape;9618;p71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619" name="Google Shape;9619;p71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20" name="Google Shape;9620;p71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1" name="Google Shape;9621;p71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622" name="Google Shape;9622;p71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623" name="Google Shape;9623;p71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24" name="Google Shape;9624;p71"/>
          <p:cNvGrpSpPr/>
          <p:nvPr/>
        </p:nvGrpSpPr>
        <p:grpSpPr>
          <a:xfrm>
            <a:off x="713063" y="1849386"/>
            <a:ext cx="761767" cy="729896"/>
            <a:chOff x="2657744" y="2337745"/>
            <a:chExt cx="832987" cy="798137"/>
          </a:xfrm>
        </p:grpSpPr>
        <p:sp>
          <p:nvSpPr>
            <p:cNvPr id="9625" name="Google Shape;9625;p71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71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71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1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1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1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1" name="Google Shape;9631;p71"/>
          <p:cNvGrpSpPr/>
          <p:nvPr/>
        </p:nvGrpSpPr>
        <p:grpSpPr>
          <a:xfrm>
            <a:off x="3224027" y="1852592"/>
            <a:ext cx="685569" cy="723586"/>
            <a:chOff x="3398134" y="2057755"/>
            <a:chExt cx="704087" cy="743130"/>
          </a:xfrm>
        </p:grpSpPr>
        <p:grpSp>
          <p:nvGrpSpPr>
            <p:cNvPr id="9632" name="Google Shape;9632;p71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633" name="Google Shape;9633;p71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34" name="Google Shape;9634;p71"/>
              <p:cNvCxnSpPr>
                <a:stCxn id="9633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35" name="Google Shape;9635;p71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636" name="Google Shape;9636;p71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37" name="Google Shape;9637;p71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38" name="Google Shape;9638;p71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639" name="Google Shape;9639;p71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40" name="Google Shape;9640;p71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41" name="Google Shape;9641;p71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642" name="Google Shape;9642;p71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43" name="Google Shape;9643;p71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44" name="Google Shape;9644;p71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645" name="Google Shape;9645;p71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46" name="Google Shape;9646;p71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47" name="Google Shape;9647;p71"/>
          <p:cNvGrpSpPr/>
          <p:nvPr/>
        </p:nvGrpSpPr>
        <p:grpSpPr>
          <a:xfrm>
            <a:off x="4899249" y="1859288"/>
            <a:ext cx="710153" cy="710153"/>
            <a:chOff x="5007123" y="2079403"/>
            <a:chExt cx="687600" cy="687600"/>
          </a:xfrm>
        </p:grpSpPr>
        <p:sp>
          <p:nvSpPr>
            <p:cNvPr id="9648" name="Google Shape;9648;p71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71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1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71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2" name="Google Shape;9652;p71"/>
          <p:cNvGrpSpPr/>
          <p:nvPr/>
        </p:nvGrpSpPr>
        <p:grpSpPr>
          <a:xfrm>
            <a:off x="5708687" y="1853794"/>
            <a:ext cx="720998" cy="721183"/>
            <a:chOff x="5797446" y="2063053"/>
            <a:chExt cx="698100" cy="698280"/>
          </a:xfrm>
        </p:grpSpPr>
        <p:sp>
          <p:nvSpPr>
            <p:cNvPr id="9653" name="Google Shape;9653;p71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71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71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71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7" name="Google Shape;9657;p71"/>
          <p:cNvGrpSpPr/>
          <p:nvPr/>
        </p:nvGrpSpPr>
        <p:grpSpPr>
          <a:xfrm>
            <a:off x="8153834" y="3499399"/>
            <a:ext cx="280585" cy="673164"/>
            <a:chOff x="8075075" y="3754290"/>
            <a:chExt cx="255612" cy="613194"/>
          </a:xfrm>
        </p:grpSpPr>
        <p:grpSp>
          <p:nvGrpSpPr>
            <p:cNvPr id="9658" name="Google Shape;9658;p71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659" name="Google Shape;9659;p71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71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61" name="Google Shape;9661;p71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2" name="Google Shape;9662;p71"/>
          <p:cNvGrpSpPr/>
          <p:nvPr/>
        </p:nvGrpSpPr>
        <p:grpSpPr>
          <a:xfrm>
            <a:off x="5270892" y="3488196"/>
            <a:ext cx="470352" cy="683745"/>
            <a:chOff x="1697726" y="3244179"/>
            <a:chExt cx="788124" cy="1146069"/>
          </a:xfrm>
        </p:grpSpPr>
        <p:sp>
          <p:nvSpPr>
            <p:cNvPr id="9663" name="Google Shape;9663;p71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1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65" name="Google Shape;9665;p71"/>
          <p:cNvSpPr/>
          <p:nvPr/>
        </p:nvSpPr>
        <p:spPr>
          <a:xfrm>
            <a:off x="8128357" y="3402198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66" name="Google Shape;9666;p71"/>
          <p:cNvGrpSpPr/>
          <p:nvPr/>
        </p:nvGrpSpPr>
        <p:grpSpPr>
          <a:xfrm>
            <a:off x="5892043" y="3499398"/>
            <a:ext cx="293891" cy="293845"/>
            <a:chOff x="6134814" y="3754290"/>
            <a:chExt cx="293891" cy="293845"/>
          </a:xfrm>
        </p:grpSpPr>
        <p:sp>
          <p:nvSpPr>
            <p:cNvPr id="9667" name="Google Shape;9667;p71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71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71"/>
          <p:cNvGrpSpPr/>
          <p:nvPr/>
        </p:nvGrpSpPr>
        <p:grpSpPr>
          <a:xfrm>
            <a:off x="5892043" y="3878069"/>
            <a:ext cx="293891" cy="293891"/>
            <a:chOff x="6134814" y="4086186"/>
            <a:chExt cx="293891" cy="293891"/>
          </a:xfrm>
        </p:grpSpPr>
        <p:sp>
          <p:nvSpPr>
            <p:cNvPr id="9670" name="Google Shape;9670;p71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1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2" name="Google Shape;9672;p71"/>
          <p:cNvSpPr/>
          <p:nvPr/>
        </p:nvSpPr>
        <p:spPr>
          <a:xfrm>
            <a:off x="6930470" y="3498595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3" name="Google Shape;9673;p71"/>
          <p:cNvSpPr/>
          <p:nvPr/>
        </p:nvSpPr>
        <p:spPr>
          <a:xfrm rot="10800000">
            <a:off x="6336732" y="3496333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74" name="Google Shape;9674;p71"/>
          <p:cNvGrpSpPr/>
          <p:nvPr/>
        </p:nvGrpSpPr>
        <p:grpSpPr>
          <a:xfrm>
            <a:off x="7817018" y="2706762"/>
            <a:ext cx="622883" cy="621944"/>
            <a:chOff x="1187048" y="238125"/>
            <a:chExt cx="5256397" cy="5248476"/>
          </a:xfrm>
        </p:grpSpPr>
        <p:sp>
          <p:nvSpPr>
            <p:cNvPr id="9675" name="Google Shape;9675;p71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71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1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71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9" name="Google Shape;9679;p71"/>
          <p:cNvGrpSpPr/>
          <p:nvPr/>
        </p:nvGrpSpPr>
        <p:grpSpPr>
          <a:xfrm>
            <a:off x="2274123" y="2716370"/>
            <a:ext cx="1310987" cy="612407"/>
            <a:chOff x="238125" y="1188750"/>
            <a:chExt cx="7140450" cy="3335550"/>
          </a:xfrm>
        </p:grpSpPr>
        <p:sp>
          <p:nvSpPr>
            <p:cNvPr id="9680" name="Google Shape;9680;p71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1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71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71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71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5" name="Google Shape;9685;p71"/>
          <p:cNvGrpSpPr/>
          <p:nvPr/>
        </p:nvGrpSpPr>
        <p:grpSpPr>
          <a:xfrm>
            <a:off x="6599995" y="2706925"/>
            <a:ext cx="1110299" cy="621702"/>
            <a:chOff x="238125" y="1335475"/>
            <a:chExt cx="5418735" cy="3034175"/>
          </a:xfrm>
        </p:grpSpPr>
        <p:sp>
          <p:nvSpPr>
            <p:cNvPr id="9686" name="Google Shape;9686;p71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1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1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9" name="Google Shape;9689;p71"/>
          <p:cNvGrpSpPr/>
          <p:nvPr/>
        </p:nvGrpSpPr>
        <p:grpSpPr>
          <a:xfrm>
            <a:off x="5417655" y="2703822"/>
            <a:ext cx="1074451" cy="627181"/>
            <a:chOff x="5359127" y="2910889"/>
            <a:chExt cx="1097723" cy="640831"/>
          </a:xfrm>
        </p:grpSpPr>
        <p:grpSp>
          <p:nvGrpSpPr>
            <p:cNvPr id="9690" name="Google Shape;9690;p71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691" name="Google Shape;9691;p71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692" name="Google Shape;9692;p71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693" name="Google Shape;9693;p71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694" name="Google Shape;9694;p71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695" name="Google Shape;9695;p71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696" name="Google Shape;9696;p71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697" name="Google Shape;9697;p71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698" name="Google Shape;9698;p71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699" name="Google Shape;9699;p71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700" name="Google Shape;9700;p71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701" name="Google Shape;9701;p71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702" name="Google Shape;9702;p71"/>
          <p:cNvGrpSpPr/>
          <p:nvPr/>
        </p:nvGrpSpPr>
        <p:grpSpPr>
          <a:xfrm>
            <a:off x="7568868" y="1854534"/>
            <a:ext cx="874976" cy="719600"/>
            <a:chOff x="7608988" y="2093194"/>
            <a:chExt cx="817276" cy="672147"/>
          </a:xfrm>
        </p:grpSpPr>
        <p:cxnSp>
          <p:nvCxnSpPr>
            <p:cNvPr id="9703" name="Google Shape;9703;p71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04" name="Google Shape;9704;p71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05" name="Google Shape;9705;p71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06" name="Google Shape;9706;p71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07" name="Google Shape;9707;p71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08" name="Google Shape;9708;p71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709" name="Google Shape;9709;p71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710" name="Google Shape;9710;p71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711" name="Google Shape;9711;p71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2" name="Google Shape;9712;p71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3" name="Google Shape;9713;p71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4" name="Google Shape;9714;p71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5" name="Google Shape;9715;p71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6" name="Google Shape;9716;p71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7" name="Google Shape;9717;p71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18" name="Google Shape;9718;p71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719" name="Google Shape;9719;p71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0" name="Google Shape;9720;p71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1" name="Google Shape;9721;p71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2" name="Google Shape;9722;p71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3" name="Google Shape;9723;p71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4" name="Google Shape;9724;p71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5" name="Google Shape;9725;p71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726" name="Google Shape;9726;p71"/>
          <p:cNvGrpSpPr/>
          <p:nvPr/>
        </p:nvGrpSpPr>
        <p:grpSpPr>
          <a:xfrm>
            <a:off x="4013304" y="970936"/>
            <a:ext cx="712557" cy="785901"/>
            <a:chOff x="4206459" y="1191441"/>
            <a:chExt cx="712557" cy="785901"/>
          </a:xfrm>
        </p:grpSpPr>
        <p:sp>
          <p:nvSpPr>
            <p:cNvPr id="9727" name="Google Shape;9727;p71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1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1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1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31" name="Google Shape;9731;p71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732" name="Google Shape;9732;p71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71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71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71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6" name="Google Shape;9736;p71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737" name="Google Shape;9737;p71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71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71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71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1" name="Google Shape;9741;p71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742" name="Google Shape;9742;p71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71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71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71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6" name="Google Shape;9746;p71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747" name="Google Shape;9747;p71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8" name="Google Shape;9748;p71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9" name="Google Shape;9749;p71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0" name="Google Shape;9750;p71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51" name="Google Shape;9751;p71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71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71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71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5" name="Google Shape;9755;p71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756" name="Google Shape;9756;p71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7" name="Google Shape;9757;p71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8" name="Google Shape;9758;p71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9" name="Google Shape;9759;p71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60" name="Google Shape;9760;p71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761" name="Google Shape;9761;p71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2" name="Google Shape;9762;p71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3" name="Google Shape;9763;p71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4" name="Google Shape;9764;p71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65" name="Google Shape;9765;p71"/>
          <p:cNvGrpSpPr/>
          <p:nvPr/>
        </p:nvGrpSpPr>
        <p:grpSpPr>
          <a:xfrm>
            <a:off x="4008780" y="1854159"/>
            <a:ext cx="791287" cy="720350"/>
            <a:chOff x="267375" y="1071875"/>
            <a:chExt cx="470500" cy="428550"/>
          </a:xfrm>
        </p:grpSpPr>
        <p:sp>
          <p:nvSpPr>
            <p:cNvPr id="9766" name="Google Shape;9766;p71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1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1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1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1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1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1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71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4" name="Google Shape;9774;p71"/>
          <p:cNvGrpSpPr/>
          <p:nvPr/>
        </p:nvGrpSpPr>
        <p:grpSpPr>
          <a:xfrm>
            <a:off x="709275" y="3498789"/>
            <a:ext cx="1408444" cy="673166"/>
            <a:chOff x="712664" y="3693287"/>
            <a:chExt cx="1460738" cy="698160"/>
          </a:xfrm>
        </p:grpSpPr>
        <p:grpSp>
          <p:nvGrpSpPr>
            <p:cNvPr id="9775" name="Google Shape;9775;p71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776" name="Google Shape;9776;p71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7" name="Google Shape;9777;p71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8" name="Google Shape;9778;p71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79" name="Google Shape;9779;p71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780" name="Google Shape;9780;p71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1" name="Google Shape;9781;p71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2" name="Google Shape;9782;p71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83" name="Google Shape;9783;p71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784" name="Google Shape;9784;p71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71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6" name="Google Shape;9786;p71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7" name="Google Shape;9787;p71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71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71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90" name="Google Shape;9790;p71"/>
          <p:cNvGrpSpPr/>
          <p:nvPr/>
        </p:nvGrpSpPr>
        <p:grpSpPr>
          <a:xfrm>
            <a:off x="3146990" y="970936"/>
            <a:ext cx="795485" cy="738831"/>
            <a:chOff x="3348603" y="1236445"/>
            <a:chExt cx="749256" cy="695894"/>
          </a:xfrm>
        </p:grpSpPr>
        <p:grpSp>
          <p:nvGrpSpPr>
            <p:cNvPr id="9791" name="Google Shape;9791;p71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792" name="Google Shape;9792;p7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3" name="Google Shape;9793;p7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94" name="Google Shape;9794;p71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795" name="Google Shape;9795;p7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6" name="Google Shape;9796;p7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97" name="Google Shape;9797;p71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798" name="Google Shape;9798;p7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9" name="Google Shape;9799;p7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00" name="Google Shape;9800;p71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801" name="Google Shape;9801;p71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2" name="Google Shape;9802;p71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03" name="Google Shape;9803;p71"/>
          <p:cNvGrpSpPr/>
          <p:nvPr/>
        </p:nvGrpSpPr>
        <p:grpSpPr>
          <a:xfrm>
            <a:off x="2268517" y="3493832"/>
            <a:ext cx="1324924" cy="678083"/>
            <a:chOff x="2413923" y="3711366"/>
            <a:chExt cx="1374117" cy="703260"/>
          </a:xfrm>
        </p:grpSpPr>
        <p:grpSp>
          <p:nvGrpSpPr>
            <p:cNvPr id="9804" name="Google Shape;9804;p71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805" name="Google Shape;9805;p71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6" name="Google Shape;9806;p71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807" name="Google Shape;9807;p71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8" name="Google Shape;9808;p71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809" name="Google Shape;9809;p71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810" name="Google Shape;9810;p71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71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812" name="Google Shape;9812;p71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813" name="Google Shape;9813;p71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4" name="Google Shape;9814;p71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815" name="Google Shape;9815;p71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816" name="Google Shape;9816;p71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7" name="Google Shape;9817;p71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818" name="Google Shape;9818;p71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819" name="Google Shape;9819;p71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20" name="Google Shape;9820;p71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821" name="Google Shape;9821;p71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822" name="Google Shape;9822;p71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3" name="Google Shape;9823;p71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24" name="Google Shape;9824;p71"/>
          <p:cNvGrpSpPr/>
          <p:nvPr/>
        </p:nvGrpSpPr>
        <p:grpSpPr>
          <a:xfrm>
            <a:off x="6392789" y="1044380"/>
            <a:ext cx="1131087" cy="587383"/>
            <a:chOff x="238125" y="999450"/>
            <a:chExt cx="7140700" cy="3708225"/>
          </a:xfrm>
        </p:grpSpPr>
        <p:sp>
          <p:nvSpPr>
            <p:cNvPr id="9825" name="Google Shape;9825;p71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1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71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71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71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71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71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71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71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71"/>
          <p:cNvGrpSpPr/>
          <p:nvPr/>
        </p:nvGrpSpPr>
        <p:grpSpPr>
          <a:xfrm>
            <a:off x="3744240" y="3493874"/>
            <a:ext cx="1375854" cy="678131"/>
            <a:chOff x="3913765" y="3641905"/>
            <a:chExt cx="1522805" cy="750560"/>
          </a:xfrm>
        </p:grpSpPr>
        <p:grpSp>
          <p:nvGrpSpPr>
            <p:cNvPr id="9835" name="Google Shape;9835;p71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836" name="Google Shape;9836;p71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837" name="Google Shape;9837;p71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8" name="Google Shape;9838;p71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839" name="Google Shape;9839;p71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840" name="Google Shape;9840;p71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1" name="Google Shape;9841;p71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42" name="Google Shape;9842;p71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843" name="Google Shape;9843;p71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4" name="Google Shape;9844;p71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845" name="Google Shape;9845;p71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846" name="Google Shape;9846;p71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7" name="Google Shape;9847;p71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8" name="Google Shape;9848;p71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9" name="Google Shape;9849;p71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50" name="Google Shape;9850;p71"/>
          <p:cNvGrpSpPr/>
          <p:nvPr/>
        </p:nvGrpSpPr>
        <p:grpSpPr>
          <a:xfrm>
            <a:off x="6528949" y="1853801"/>
            <a:ext cx="940737" cy="721067"/>
            <a:chOff x="6599718" y="2068734"/>
            <a:chExt cx="940737" cy="721067"/>
          </a:xfrm>
        </p:grpSpPr>
        <p:sp>
          <p:nvSpPr>
            <p:cNvPr id="9851" name="Google Shape;9851;p71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71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1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1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1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1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57" name="Google Shape;9857;p71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858" name="Google Shape;9858;p71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9" name="Google Shape;9859;p71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0" name="Google Shape;9860;p71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1" name="Google Shape;9861;p71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2" name="Google Shape;9862;p71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3" name="Google Shape;9863;p71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64" name="Google Shape;9864;p71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865" name="Google Shape;9865;p71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6" name="Google Shape;9866;p71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7" name="Google Shape;9867;p71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8" name="Google Shape;9868;p71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9" name="Google Shape;9869;p71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0" name="Google Shape;9870;p71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1" name="Google Shape;9871;p71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872" name="Google Shape;9872;p71"/>
          <p:cNvGrpSpPr/>
          <p:nvPr/>
        </p:nvGrpSpPr>
        <p:grpSpPr>
          <a:xfrm>
            <a:off x="2412267" y="1858147"/>
            <a:ext cx="712577" cy="712374"/>
            <a:chOff x="2559249" y="2069323"/>
            <a:chExt cx="685566" cy="685634"/>
          </a:xfrm>
        </p:grpSpPr>
        <p:sp>
          <p:nvSpPr>
            <p:cNvPr id="9873" name="Google Shape;9873;p71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1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1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71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1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1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71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71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1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71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1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71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71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6" name="Google Shape;9886;p71"/>
          <p:cNvGrpSpPr/>
          <p:nvPr/>
        </p:nvGrpSpPr>
        <p:grpSpPr>
          <a:xfrm>
            <a:off x="7594705" y="970936"/>
            <a:ext cx="845645" cy="711911"/>
            <a:chOff x="951975" y="315800"/>
            <a:chExt cx="5860325" cy="4933550"/>
          </a:xfrm>
        </p:grpSpPr>
        <p:sp>
          <p:nvSpPr>
            <p:cNvPr id="9887" name="Google Shape;9887;p71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1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71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71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71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71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71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1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5" name="Google Shape;9895;p71"/>
          <p:cNvGrpSpPr/>
          <p:nvPr/>
        </p:nvGrpSpPr>
        <p:grpSpPr>
          <a:xfrm>
            <a:off x="3691834" y="2707045"/>
            <a:ext cx="1617932" cy="621724"/>
            <a:chOff x="3862800" y="3038525"/>
            <a:chExt cx="1329006" cy="510698"/>
          </a:xfrm>
        </p:grpSpPr>
        <p:sp>
          <p:nvSpPr>
            <p:cNvPr id="9896" name="Google Shape;9896;p71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1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98" name="Google Shape;9898;p71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899" name="Google Shape;9899;p71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0" name="Google Shape;9900;p71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01" name="Google Shape;9901;p71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902" name="Google Shape;9902;p71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3" name="Google Shape;9903;p71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04" name="Google Shape;9904;p71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905" name="Google Shape;9905;p71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6" name="Google Shape;9906;p71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07" name="Google Shape;9907;p71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908" name="Google Shape;9908;p71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9" name="Google Shape;9909;p71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10" name="Google Shape;9910;p71"/>
          <p:cNvGrpSpPr/>
          <p:nvPr/>
        </p:nvGrpSpPr>
        <p:grpSpPr>
          <a:xfrm>
            <a:off x="700156" y="970936"/>
            <a:ext cx="883205" cy="775176"/>
            <a:chOff x="649648" y="271400"/>
            <a:chExt cx="6215377" cy="5455143"/>
          </a:xfrm>
        </p:grpSpPr>
        <p:sp>
          <p:nvSpPr>
            <p:cNvPr id="9911" name="Google Shape;9911;p71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1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1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1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1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1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71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1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1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1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1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71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3" name="Google Shape;9923;p71"/>
          <p:cNvGrpSpPr/>
          <p:nvPr/>
        </p:nvGrpSpPr>
        <p:grpSpPr>
          <a:xfrm>
            <a:off x="2308457" y="970936"/>
            <a:ext cx="767704" cy="815489"/>
            <a:chOff x="2499700" y="1135950"/>
            <a:chExt cx="732402" cy="777990"/>
          </a:xfrm>
        </p:grpSpPr>
        <p:grpSp>
          <p:nvGrpSpPr>
            <p:cNvPr id="9924" name="Google Shape;9924;p71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925" name="Google Shape;9925;p71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6" name="Google Shape;9926;p71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7" name="Google Shape;9927;p71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8" name="Google Shape;9928;p71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9" name="Google Shape;9929;p71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0" name="Google Shape;9930;p71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1" name="Google Shape;9931;p71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2" name="Google Shape;9932;p71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3" name="Google Shape;9933;p71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4" name="Google Shape;9934;p71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5" name="Google Shape;9935;p71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6" name="Google Shape;9936;p71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7" name="Google Shape;9937;p71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8" name="Google Shape;9938;p71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9" name="Google Shape;9939;p71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0" name="Google Shape;9940;p71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1" name="Google Shape;9941;p71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2" name="Google Shape;9942;p71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3" name="Google Shape;9943;p71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4" name="Google Shape;9944;p71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5" name="Google Shape;9945;p71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6" name="Google Shape;9946;p71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7" name="Google Shape;9947;p71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8" name="Google Shape;9948;p71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9" name="Google Shape;9949;p71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0" name="Google Shape;9950;p71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1" name="Google Shape;9951;p71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52" name="Google Shape;9952;p71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953" name="Google Shape;9953;p71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4" name="Google Shape;9954;p71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5" name="Google Shape;9955;p71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6" name="Google Shape;9956;p71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7" name="Google Shape;9957;p71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58" name="Google Shape;9958;p71"/>
          <p:cNvGrpSpPr/>
          <p:nvPr/>
        </p:nvGrpSpPr>
        <p:grpSpPr>
          <a:xfrm>
            <a:off x="1654189" y="970936"/>
            <a:ext cx="583439" cy="870229"/>
            <a:chOff x="1716825" y="1121550"/>
            <a:chExt cx="622800" cy="928938"/>
          </a:xfrm>
        </p:grpSpPr>
        <p:grpSp>
          <p:nvGrpSpPr>
            <p:cNvPr id="9959" name="Google Shape;9959;p71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960" name="Google Shape;9960;p71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961" name="Google Shape;9961;p71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2" name="Google Shape;9962;p71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963" name="Google Shape;9963;p71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964" name="Google Shape;9964;p71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5" name="Google Shape;9965;p71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966" name="Google Shape;9966;p71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967" name="Google Shape;9967;p71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8" name="Google Shape;9968;p71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969" name="Google Shape;9969;p71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970" name="Google Shape;9970;p71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71" name="Google Shape;9971;p71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2" name="Google Shape;9972;p71"/>
          <p:cNvGrpSpPr/>
          <p:nvPr/>
        </p:nvGrpSpPr>
        <p:grpSpPr>
          <a:xfrm>
            <a:off x="1574012" y="1857258"/>
            <a:ext cx="739072" cy="714152"/>
            <a:chOff x="4334725" y="1355875"/>
            <a:chExt cx="3106650" cy="3001900"/>
          </a:xfrm>
        </p:grpSpPr>
        <p:grpSp>
          <p:nvGrpSpPr>
            <p:cNvPr id="9973" name="Google Shape;9973;p71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974" name="Google Shape;9974;p71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5" name="Google Shape;9975;p71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6" name="Google Shape;9976;p71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77" name="Google Shape;9977;p71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978" name="Google Shape;9978;p71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9" name="Google Shape;9979;p71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0" name="Google Shape;9980;p71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81" name="Google Shape;9981;p71"/>
          <p:cNvGrpSpPr/>
          <p:nvPr/>
        </p:nvGrpSpPr>
        <p:grpSpPr>
          <a:xfrm>
            <a:off x="7690961" y="3488029"/>
            <a:ext cx="312074" cy="684173"/>
            <a:chOff x="7645573" y="3754300"/>
            <a:chExt cx="293855" cy="644170"/>
          </a:xfrm>
        </p:grpSpPr>
        <p:sp>
          <p:nvSpPr>
            <p:cNvPr id="9982" name="Google Shape;9982;p71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71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4" name="Google Shape;9984;p71"/>
          <p:cNvGrpSpPr/>
          <p:nvPr/>
        </p:nvGrpSpPr>
        <p:grpSpPr>
          <a:xfrm>
            <a:off x="5612949" y="970936"/>
            <a:ext cx="709011" cy="739359"/>
            <a:chOff x="5830645" y="1256617"/>
            <a:chExt cx="530340" cy="553040"/>
          </a:xfrm>
        </p:grpSpPr>
        <p:grpSp>
          <p:nvGrpSpPr>
            <p:cNvPr id="9985" name="Google Shape;9985;p71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986" name="Google Shape;9986;p71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7" name="Google Shape;9987;p71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88" name="Google Shape;9988;p71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989" name="Google Shape;9989;p71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0" name="Google Shape;9990;p71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91" name="Google Shape;9991;p71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992" name="Google Shape;9992;p71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3" name="Google Shape;9993;p71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94" name="Google Shape;9994;p71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995" name="Google Shape;9995;p71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6" name="Google Shape;9996;p71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97" name="Google Shape;9997;p71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71"/>
          <p:cNvGrpSpPr/>
          <p:nvPr/>
        </p:nvGrpSpPr>
        <p:grpSpPr>
          <a:xfrm>
            <a:off x="714444" y="2707052"/>
            <a:ext cx="1452955" cy="621360"/>
            <a:chOff x="732422" y="2990152"/>
            <a:chExt cx="1337773" cy="572102"/>
          </a:xfrm>
        </p:grpSpPr>
        <p:sp>
          <p:nvSpPr>
            <p:cNvPr id="9999" name="Google Shape;9999;p71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71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71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71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71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71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09" name="Google Shape;10009;p72"/>
          <p:cNvGrpSpPr/>
          <p:nvPr/>
        </p:nvGrpSpPr>
        <p:grpSpPr>
          <a:xfrm>
            <a:off x="708579" y="965872"/>
            <a:ext cx="1636117" cy="1526144"/>
            <a:chOff x="729238" y="1179665"/>
            <a:chExt cx="1636117" cy="1526144"/>
          </a:xfrm>
        </p:grpSpPr>
        <p:grpSp>
          <p:nvGrpSpPr>
            <p:cNvPr id="10010" name="Google Shape;10010;p72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0011" name="Google Shape;10011;p72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2" name="Google Shape;10012;p72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3" name="Google Shape;10013;p72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4" name="Google Shape;10014;p72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5" name="Google Shape;10015;p72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6" name="Google Shape;10016;p72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7" name="Google Shape;10017;p72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8" name="Google Shape;10018;p72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9" name="Google Shape;10019;p72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0" name="Google Shape;10020;p72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21" name="Google Shape;10021;p72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0022" name="Google Shape;10022;p72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3" name="Google Shape;10023;p72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4" name="Google Shape;10024;p72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5" name="Google Shape;10025;p72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6" name="Google Shape;10026;p72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7" name="Google Shape;10027;p72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8" name="Google Shape;10028;p72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9" name="Google Shape;10029;p72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0" name="Google Shape;10030;p72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1" name="Google Shape;10031;p72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32" name="Google Shape;10032;p72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0033" name="Google Shape;10033;p72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4" name="Google Shape;10034;p72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5" name="Google Shape;10035;p72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6" name="Google Shape;10036;p72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7" name="Google Shape;10037;p72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8" name="Google Shape;10038;p72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9" name="Google Shape;10039;p72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0" name="Google Shape;10040;p72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1" name="Google Shape;10041;p72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2" name="Google Shape;10042;p72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43" name="Google Shape;10043;p72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0044" name="Google Shape;10044;p72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5" name="Google Shape;10045;p72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6" name="Google Shape;10046;p72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7" name="Google Shape;10047;p72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8" name="Google Shape;10048;p72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9" name="Google Shape;10049;p72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0" name="Google Shape;10050;p72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1" name="Google Shape;10051;p72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2" name="Google Shape;10052;p72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3" name="Google Shape;10053;p72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54" name="Google Shape;10054;p72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0055" name="Google Shape;10055;p72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6" name="Google Shape;10056;p72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7" name="Google Shape;10057;p72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8" name="Google Shape;10058;p72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9" name="Google Shape;10059;p72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0" name="Google Shape;10060;p72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1" name="Google Shape;10061;p72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2" name="Google Shape;10062;p72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3" name="Google Shape;10063;p72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4" name="Google Shape;10064;p72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65" name="Google Shape;10065;p72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0066" name="Google Shape;10066;p72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7" name="Google Shape;10067;p72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8" name="Google Shape;10068;p72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9" name="Google Shape;10069;p72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0" name="Google Shape;10070;p72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1" name="Google Shape;10071;p72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2" name="Google Shape;10072;p72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3" name="Google Shape;10073;p72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4" name="Google Shape;10074;p72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5" name="Google Shape;10075;p72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76" name="Google Shape;10076;p72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0077" name="Google Shape;10077;p72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8" name="Google Shape;10078;p72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9" name="Google Shape;10079;p72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0" name="Google Shape;10080;p72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1" name="Google Shape;10081;p72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2" name="Google Shape;10082;p72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3" name="Google Shape;10083;p72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4" name="Google Shape;10084;p72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5" name="Google Shape;10085;p72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6" name="Google Shape;10086;p72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87" name="Google Shape;10087;p72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0088" name="Google Shape;10088;p72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9" name="Google Shape;10089;p72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0" name="Google Shape;10090;p72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1" name="Google Shape;10091;p72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2" name="Google Shape;10092;p72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3" name="Google Shape;10093;p72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4" name="Google Shape;10094;p72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5" name="Google Shape;10095;p72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6" name="Google Shape;10096;p72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7" name="Google Shape;10097;p72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98" name="Google Shape;10098;p72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0099" name="Google Shape;10099;p72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0" name="Google Shape;10100;p72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1" name="Google Shape;10101;p72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2" name="Google Shape;10102;p72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3" name="Google Shape;10103;p72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4" name="Google Shape;10104;p72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5" name="Google Shape;10105;p72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6" name="Google Shape;10106;p72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7" name="Google Shape;10107;p72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8" name="Google Shape;10108;p72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09" name="Google Shape;10109;p72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110" name="Google Shape;10110;p72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1" name="Google Shape;10111;p72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2" name="Google Shape;10112;p72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3" name="Google Shape;10113;p72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4" name="Google Shape;10114;p72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5" name="Google Shape;10115;p72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6" name="Google Shape;10116;p72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7" name="Google Shape;10117;p72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8" name="Google Shape;10118;p72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9" name="Google Shape;10119;p72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20" name="Google Shape;10120;p72"/>
          <p:cNvGrpSpPr/>
          <p:nvPr/>
        </p:nvGrpSpPr>
        <p:grpSpPr>
          <a:xfrm>
            <a:off x="2603245" y="985011"/>
            <a:ext cx="1364248" cy="1102133"/>
            <a:chOff x="2623904" y="1198803"/>
            <a:chExt cx="1364248" cy="1102133"/>
          </a:xfrm>
        </p:grpSpPr>
        <p:grpSp>
          <p:nvGrpSpPr>
            <p:cNvPr id="10121" name="Google Shape;10121;p72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0122" name="Google Shape;10122;p72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3" name="Google Shape;10123;p72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4" name="Google Shape;10124;p72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5" name="Google Shape;10125;p72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6" name="Google Shape;10126;p72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27" name="Google Shape;10127;p72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0128" name="Google Shape;10128;p72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9" name="Google Shape;10129;p72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0" name="Google Shape;10130;p72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1" name="Google Shape;10131;p72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2" name="Google Shape;10132;p72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33" name="Google Shape;10133;p72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0134" name="Google Shape;10134;p72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5" name="Google Shape;10135;p72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6" name="Google Shape;10136;p72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7" name="Google Shape;10137;p72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8" name="Google Shape;10138;p72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39" name="Google Shape;10139;p72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0140" name="Google Shape;10140;p72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1" name="Google Shape;10141;p72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2" name="Google Shape;10142;p72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3" name="Google Shape;10143;p72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4" name="Google Shape;10144;p72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45" name="Google Shape;10145;p72"/>
          <p:cNvGrpSpPr/>
          <p:nvPr/>
        </p:nvGrpSpPr>
        <p:grpSpPr>
          <a:xfrm>
            <a:off x="2592706" y="2444193"/>
            <a:ext cx="1387541" cy="159124"/>
            <a:chOff x="3200660" y="2180272"/>
            <a:chExt cx="2563824" cy="378237"/>
          </a:xfrm>
        </p:grpSpPr>
        <p:sp>
          <p:nvSpPr>
            <p:cNvPr id="10146" name="Google Shape;10146;p72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72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72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72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72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72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72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72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72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72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72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72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72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72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72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72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72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72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72"/>
          <p:cNvGrpSpPr/>
          <p:nvPr/>
        </p:nvGrpSpPr>
        <p:grpSpPr>
          <a:xfrm>
            <a:off x="2589231" y="2722018"/>
            <a:ext cx="1390502" cy="159625"/>
            <a:chOff x="3530150" y="2790075"/>
            <a:chExt cx="1962600" cy="225300"/>
          </a:xfrm>
        </p:grpSpPr>
        <p:sp>
          <p:nvSpPr>
            <p:cNvPr id="10165" name="Google Shape;10165;p72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72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7" name="Google Shape;10167;p72"/>
          <p:cNvGrpSpPr/>
          <p:nvPr/>
        </p:nvGrpSpPr>
        <p:grpSpPr>
          <a:xfrm>
            <a:off x="2589884" y="3000344"/>
            <a:ext cx="1411629" cy="153761"/>
            <a:chOff x="3558802" y="4011427"/>
            <a:chExt cx="1866000" cy="111300"/>
          </a:xfrm>
        </p:grpSpPr>
        <p:sp>
          <p:nvSpPr>
            <p:cNvPr id="10168" name="Google Shape;10168;p72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72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0" name="Google Shape;10170;p72"/>
          <p:cNvGrpSpPr/>
          <p:nvPr/>
        </p:nvGrpSpPr>
        <p:grpSpPr>
          <a:xfrm>
            <a:off x="2589576" y="2205744"/>
            <a:ext cx="1383503" cy="119749"/>
            <a:chOff x="3465975" y="2270276"/>
            <a:chExt cx="1986364" cy="171929"/>
          </a:xfrm>
        </p:grpSpPr>
        <p:sp>
          <p:nvSpPr>
            <p:cNvPr id="10171" name="Google Shape;10171;p7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7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7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7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7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7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72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72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9" name="Google Shape;10179;p72"/>
          <p:cNvGrpSpPr/>
          <p:nvPr/>
        </p:nvGrpSpPr>
        <p:grpSpPr>
          <a:xfrm>
            <a:off x="2600584" y="3569394"/>
            <a:ext cx="1369531" cy="195460"/>
            <a:chOff x="723300" y="4253549"/>
            <a:chExt cx="2276482" cy="324900"/>
          </a:xfrm>
        </p:grpSpPr>
        <p:sp>
          <p:nvSpPr>
            <p:cNvPr id="10180" name="Google Shape;10180;p72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72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72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72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72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5" name="Google Shape;10185;p72"/>
          <p:cNvGrpSpPr/>
          <p:nvPr/>
        </p:nvGrpSpPr>
        <p:grpSpPr>
          <a:xfrm>
            <a:off x="2590145" y="3270574"/>
            <a:ext cx="1389066" cy="180119"/>
            <a:chOff x="705948" y="3788465"/>
            <a:chExt cx="2308953" cy="299400"/>
          </a:xfrm>
        </p:grpSpPr>
        <p:sp>
          <p:nvSpPr>
            <p:cNvPr id="10186" name="Google Shape;10186;p72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72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72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72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72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1" name="Google Shape;10191;p72"/>
          <p:cNvGrpSpPr/>
          <p:nvPr/>
        </p:nvGrpSpPr>
        <p:grpSpPr>
          <a:xfrm>
            <a:off x="2638082" y="3883554"/>
            <a:ext cx="1304609" cy="294074"/>
            <a:chOff x="2658741" y="4097347"/>
            <a:chExt cx="1304609" cy="294074"/>
          </a:xfrm>
        </p:grpSpPr>
        <p:grpSp>
          <p:nvGrpSpPr>
            <p:cNvPr id="10192" name="Google Shape;10192;p72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0193" name="Google Shape;10193;p72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4" name="Google Shape;10194;p72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95" name="Google Shape;10195;p72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0196" name="Google Shape;10196;p7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7" name="Google Shape;10197;p7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98" name="Google Shape;10198;p72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0199" name="Google Shape;10199;p7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0" name="Google Shape;10200;p7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01" name="Google Shape;10201;p72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0202" name="Google Shape;10202;p7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7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04" name="Google Shape;10204;p72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0205" name="Google Shape;10205;p72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6" name="Google Shape;10206;p72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07" name="Google Shape;10207;p72"/>
          <p:cNvGrpSpPr/>
          <p:nvPr/>
        </p:nvGrpSpPr>
        <p:grpSpPr>
          <a:xfrm>
            <a:off x="4256912" y="1866676"/>
            <a:ext cx="1433821" cy="191501"/>
            <a:chOff x="4273350" y="2080469"/>
            <a:chExt cx="1433821" cy="191501"/>
          </a:xfrm>
        </p:grpSpPr>
        <p:grpSp>
          <p:nvGrpSpPr>
            <p:cNvPr id="10208" name="Google Shape;10208;p72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0209" name="Google Shape;10209;p72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10" name="Google Shape;10210;p72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211" name="Google Shape;10211;p72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0212" name="Google Shape;10212;p72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13" name="Google Shape;10213;p72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0214" name="Google Shape;10214;p72"/>
          <p:cNvGrpSpPr/>
          <p:nvPr/>
        </p:nvGrpSpPr>
        <p:grpSpPr>
          <a:xfrm>
            <a:off x="4258467" y="969244"/>
            <a:ext cx="1430711" cy="743389"/>
            <a:chOff x="5159450" y="1919950"/>
            <a:chExt cx="1541050" cy="862500"/>
          </a:xfrm>
        </p:grpSpPr>
        <p:sp>
          <p:nvSpPr>
            <p:cNvPr id="10215" name="Google Shape;10215;p72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10216" name="Google Shape;10216;p72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0217" name="Google Shape;10217;p72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18" name="Google Shape;10218;p72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219" name="Google Shape;10219;p72"/>
          <p:cNvGrpSpPr/>
          <p:nvPr/>
        </p:nvGrpSpPr>
        <p:grpSpPr>
          <a:xfrm>
            <a:off x="4248581" y="2192571"/>
            <a:ext cx="1450484" cy="1052087"/>
            <a:chOff x="5230575" y="1554475"/>
            <a:chExt cx="2137150" cy="1550150"/>
          </a:xfrm>
        </p:grpSpPr>
        <p:sp>
          <p:nvSpPr>
            <p:cNvPr id="10220" name="Google Shape;10220;p72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72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72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72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72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72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72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72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72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72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72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72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72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3" name="Google Shape;10233;p72"/>
          <p:cNvGrpSpPr/>
          <p:nvPr/>
        </p:nvGrpSpPr>
        <p:grpSpPr>
          <a:xfrm rot="10800000">
            <a:off x="4265131" y="3284761"/>
            <a:ext cx="1417383" cy="887946"/>
            <a:chOff x="5645403" y="2920021"/>
            <a:chExt cx="2650800" cy="2180614"/>
          </a:xfrm>
        </p:grpSpPr>
        <p:sp>
          <p:nvSpPr>
            <p:cNvPr id="10234" name="Google Shape;10234;p72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35" name="Google Shape;10235;p72"/>
            <p:cNvCxnSpPr>
              <a:stCxn id="10234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236" name="Google Shape;10236;p72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37" name="Google Shape;10237;p72"/>
            <p:cNvCxnSpPr>
              <a:endCxn id="10236" idx="3"/>
            </p:cNvCxnSpPr>
            <p:nvPr/>
          </p:nvCxnSpPr>
          <p:spPr>
            <a:xfrm rot="10800000">
              <a:off x="8059040" y="3735532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238" name="Google Shape;10238;p72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39" name="Google Shape;10239;p72"/>
            <p:cNvCxnSpPr>
              <a:stCxn id="10238" idx="1"/>
            </p:cNvCxnSpPr>
            <p:nvPr/>
          </p:nvCxnSpPr>
          <p:spPr>
            <a:xfrm rot="10800000">
              <a:off x="6175223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240" name="Google Shape;10240;p72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41" name="Google Shape;10241;p72"/>
            <p:cNvCxnSpPr>
              <a:endCxn id="10240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242" name="Google Shape;10242;p72"/>
          <p:cNvGrpSpPr/>
          <p:nvPr/>
        </p:nvGrpSpPr>
        <p:grpSpPr>
          <a:xfrm>
            <a:off x="7365491" y="2188116"/>
            <a:ext cx="1071743" cy="1021579"/>
            <a:chOff x="7189833" y="2022667"/>
            <a:chExt cx="1251159" cy="1192597"/>
          </a:xfrm>
        </p:grpSpPr>
        <p:sp>
          <p:nvSpPr>
            <p:cNvPr id="10243" name="Google Shape;10243;p72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72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72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72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7" name="Google Shape;10247;p72"/>
          <p:cNvGrpSpPr/>
          <p:nvPr/>
        </p:nvGrpSpPr>
        <p:grpSpPr>
          <a:xfrm>
            <a:off x="706762" y="2614523"/>
            <a:ext cx="1695374" cy="1560837"/>
            <a:chOff x="727421" y="2828315"/>
            <a:chExt cx="1695374" cy="1560837"/>
          </a:xfrm>
        </p:grpSpPr>
        <p:grpSp>
          <p:nvGrpSpPr>
            <p:cNvPr id="10248" name="Google Shape;10248;p72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10249" name="Google Shape;10249;p72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0" name="Google Shape;10250;p72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1" name="Google Shape;10251;p72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2" name="Google Shape;10252;p72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72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72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72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56" name="Google Shape;10256;p72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10257" name="Google Shape;10257;p72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72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72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72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72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2" name="Google Shape;10262;p72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3" name="Google Shape;10263;p72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64" name="Google Shape;10264;p72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10265" name="Google Shape;10265;p72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6" name="Google Shape;10266;p72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7" name="Google Shape;10267;p72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8" name="Google Shape;10268;p72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9" name="Google Shape;10269;p72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0" name="Google Shape;10270;p72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72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72" name="Google Shape;10272;p72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10273" name="Google Shape;10273;p72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4" name="Google Shape;10274;p72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5" name="Google Shape;10275;p72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6" name="Google Shape;10276;p72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7" name="Google Shape;10277;p72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8" name="Google Shape;10278;p72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9" name="Google Shape;10279;p72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80" name="Google Shape;10280;p72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10281" name="Google Shape;10281;p72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2" name="Google Shape;10282;p72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3" name="Google Shape;10283;p72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4" name="Google Shape;10284;p72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5" name="Google Shape;10285;p72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6" name="Google Shape;10286;p72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7" name="Google Shape;10287;p72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88" name="Google Shape;10288;p72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0289" name="Google Shape;10289;p72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90" name="Google Shape;10290;p72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291" name="Google Shape;10291;p72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10292" name="Google Shape;10292;p72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3" name="Google Shape;10293;p72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4" name="Google Shape;10294;p72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5" name="Google Shape;10295;p72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6" name="Google Shape;10296;p72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7" name="Google Shape;10297;p72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8" name="Google Shape;10298;p72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99" name="Google Shape;10299;p72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10300" name="Google Shape;10300;p72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1" name="Google Shape;10301;p72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2" name="Google Shape;10302;p72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3" name="Google Shape;10303;p72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4" name="Google Shape;10304;p72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5" name="Google Shape;10305;p72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6" name="Google Shape;10306;p72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07" name="Google Shape;10307;p72"/>
          <p:cNvGrpSpPr/>
          <p:nvPr/>
        </p:nvGrpSpPr>
        <p:grpSpPr>
          <a:xfrm>
            <a:off x="5915341" y="2192094"/>
            <a:ext cx="1248543" cy="1025319"/>
            <a:chOff x="5183758" y="1210600"/>
            <a:chExt cx="3605380" cy="2960783"/>
          </a:xfrm>
        </p:grpSpPr>
        <p:sp>
          <p:nvSpPr>
            <p:cNvPr id="10308" name="Google Shape;10308;p72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72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72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72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312" name="Google Shape;10312;p72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313" name="Google Shape;10313;p72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314" name="Google Shape;10314;p72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315" name="Google Shape;10315;p72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0316" name="Google Shape;10316;p72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7" name="Google Shape;10317;p72"/>
          <p:cNvGrpSpPr/>
          <p:nvPr/>
        </p:nvGrpSpPr>
        <p:grpSpPr>
          <a:xfrm>
            <a:off x="5772403" y="3330411"/>
            <a:ext cx="2664831" cy="843440"/>
            <a:chOff x="5916567" y="1099697"/>
            <a:chExt cx="2556683" cy="809211"/>
          </a:xfrm>
        </p:grpSpPr>
        <p:sp>
          <p:nvSpPr>
            <p:cNvPr id="10318" name="Google Shape;10318;p72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72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72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72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72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72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72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72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6" name="Google Shape;10326;p72"/>
          <p:cNvGrpSpPr/>
          <p:nvPr/>
        </p:nvGrpSpPr>
        <p:grpSpPr>
          <a:xfrm>
            <a:off x="5879943" y="979270"/>
            <a:ext cx="1299851" cy="1023338"/>
            <a:chOff x="5900602" y="1193063"/>
            <a:chExt cx="1299851" cy="1023338"/>
          </a:xfrm>
        </p:grpSpPr>
        <p:grpSp>
          <p:nvGrpSpPr>
            <p:cNvPr id="10327" name="Google Shape;10327;p72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10328" name="Google Shape;10328;p72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10329" name="Google Shape;10329;p72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0" name="Google Shape;10330;p72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31" name="Google Shape;10331;p72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0332" name="Google Shape;10332;p72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33" name="Google Shape;10333;p72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334" name="Google Shape;10334;p72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10335" name="Google Shape;10335;p72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10336" name="Google Shape;10336;p72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7" name="Google Shape;10337;p72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38" name="Google Shape;10338;p72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0339" name="Google Shape;10339;p72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40" name="Google Shape;10340;p72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341" name="Google Shape;10341;p72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10342" name="Google Shape;10342;p72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0343" name="Google Shape;10343;p72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4" name="Google Shape;10344;p72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45" name="Google Shape;10345;p72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0346" name="Google Shape;10346;p72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47" name="Google Shape;10347;p72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348" name="Google Shape;10348;p72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10349" name="Google Shape;10349;p72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10350" name="Google Shape;10350;p72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1" name="Google Shape;10351;p72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52" name="Google Shape;10352;p72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0353" name="Google Shape;10353;p72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54" name="Google Shape;10354;p72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10355" name="Google Shape;10355;p72"/>
          <p:cNvGrpSpPr/>
          <p:nvPr/>
        </p:nvGrpSpPr>
        <p:grpSpPr>
          <a:xfrm>
            <a:off x="7217825" y="979415"/>
            <a:ext cx="1219413" cy="1051365"/>
            <a:chOff x="7287122" y="1165658"/>
            <a:chExt cx="1219413" cy="1051365"/>
          </a:xfrm>
        </p:grpSpPr>
        <p:grpSp>
          <p:nvGrpSpPr>
            <p:cNvPr id="10356" name="Google Shape;10356;p72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0357" name="Google Shape;10357;p72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58" name="Google Shape;10358;p72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0359" name="Google Shape;10359;p72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60" name="Google Shape;10360;p72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361" name="Google Shape;10361;p72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0362" name="Google Shape;10362;p72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63" name="Google Shape;10363;p72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0364" name="Google Shape;10364;p72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65" name="Google Shape;10365;p72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366" name="Google Shape;10366;p72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0367" name="Google Shape;10367;p72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68" name="Google Shape;10368;p72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0369" name="Google Shape;10369;p72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70" name="Google Shape;10370;p72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371" name="Google Shape;10371;p72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0372" name="Google Shape;10372;p72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73" name="Google Shape;10373;p72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0374" name="Google Shape;10374;p72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375" name="Google Shape;10375;p72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80" name="Google Shape;10380;p73"/>
          <p:cNvGrpSpPr/>
          <p:nvPr/>
        </p:nvGrpSpPr>
        <p:grpSpPr>
          <a:xfrm>
            <a:off x="846551" y="2273217"/>
            <a:ext cx="415546" cy="355053"/>
            <a:chOff x="866243" y="2291587"/>
            <a:chExt cx="415546" cy="355053"/>
          </a:xfrm>
        </p:grpSpPr>
        <p:sp>
          <p:nvSpPr>
            <p:cNvPr id="10381" name="Google Shape;10381;p73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73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73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73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73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6" name="Google Shape;10386;p73"/>
          <p:cNvSpPr/>
          <p:nvPr/>
        </p:nvSpPr>
        <p:spPr>
          <a:xfrm>
            <a:off x="1392102" y="2269439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87" name="Google Shape;10387;p73"/>
          <p:cNvGrpSpPr/>
          <p:nvPr/>
        </p:nvGrpSpPr>
        <p:grpSpPr>
          <a:xfrm>
            <a:off x="1938828" y="2284205"/>
            <a:ext cx="359213" cy="327807"/>
            <a:chOff x="1958520" y="2302574"/>
            <a:chExt cx="359213" cy="327807"/>
          </a:xfrm>
        </p:grpSpPr>
        <p:sp>
          <p:nvSpPr>
            <p:cNvPr id="10388" name="Google Shape;10388;p73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73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73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1" name="Google Shape;10391;p73"/>
          <p:cNvGrpSpPr/>
          <p:nvPr/>
        </p:nvGrpSpPr>
        <p:grpSpPr>
          <a:xfrm>
            <a:off x="2560190" y="2269057"/>
            <a:ext cx="207582" cy="359594"/>
            <a:chOff x="2656082" y="2287427"/>
            <a:chExt cx="207582" cy="359594"/>
          </a:xfrm>
        </p:grpSpPr>
        <p:sp>
          <p:nvSpPr>
            <p:cNvPr id="10392" name="Google Shape;10392;p73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73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73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73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6" name="Google Shape;10396;p73"/>
          <p:cNvGrpSpPr/>
          <p:nvPr/>
        </p:nvGrpSpPr>
        <p:grpSpPr>
          <a:xfrm>
            <a:off x="3029961" y="2303099"/>
            <a:ext cx="362991" cy="290018"/>
            <a:chOff x="3049653" y="2321468"/>
            <a:chExt cx="362991" cy="290018"/>
          </a:xfrm>
        </p:grpSpPr>
        <p:sp>
          <p:nvSpPr>
            <p:cNvPr id="10397" name="Google Shape;10397;p73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73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73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73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1" name="Google Shape;10401;p73"/>
          <p:cNvGrpSpPr/>
          <p:nvPr/>
        </p:nvGrpSpPr>
        <p:grpSpPr>
          <a:xfrm>
            <a:off x="3544551" y="2271534"/>
            <a:ext cx="422342" cy="355243"/>
            <a:chOff x="3564243" y="2289904"/>
            <a:chExt cx="422342" cy="355243"/>
          </a:xfrm>
        </p:grpSpPr>
        <p:sp>
          <p:nvSpPr>
            <p:cNvPr id="10402" name="Google Shape;10402;p73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73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73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73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73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7" name="Google Shape;10407;p73"/>
          <p:cNvSpPr/>
          <p:nvPr/>
        </p:nvSpPr>
        <p:spPr>
          <a:xfrm>
            <a:off x="4124143" y="2269820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08" name="Google Shape;10408;p73"/>
          <p:cNvGrpSpPr/>
          <p:nvPr/>
        </p:nvGrpSpPr>
        <p:grpSpPr>
          <a:xfrm>
            <a:off x="4668202" y="2271344"/>
            <a:ext cx="359594" cy="353909"/>
            <a:chOff x="4687894" y="2289713"/>
            <a:chExt cx="359594" cy="353909"/>
          </a:xfrm>
        </p:grpSpPr>
        <p:sp>
          <p:nvSpPr>
            <p:cNvPr id="10409" name="Google Shape;10409;p73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73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73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12" name="Google Shape;10412;p73"/>
          <p:cNvSpPr/>
          <p:nvPr/>
        </p:nvSpPr>
        <p:spPr>
          <a:xfrm>
            <a:off x="5214928" y="226870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3" name="Google Shape;10413;p73"/>
          <p:cNvGrpSpPr/>
          <p:nvPr/>
        </p:nvGrpSpPr>
        <p:grpSpPr>
          <a:xfrm>
            <a:off x="6352932" y="2289857"/>
            <a:ext cx="263567" cy="317614"/>
            <a:chOff x="6421399" y="2308227"/>
            <a:chExt cx="263567" cy="317614"/>
          </a:xfrm>
        </p:grpSpPr>
        <p:sp>
          <p:nvSpPr>
            <p:cNvPr id="10414" name="Google Shape;10414;p73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73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73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73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8" name="Google Shape;10418;p73"/>
          <p:cNvGrpSpPr/>
          <p:nvPr/>
        </p:nvGrpSpPr>
        <p:grpSpPr>
          <a:xfrm>
            <a:off x="6850501" y="2277250"/>
            <a:ext cx="360356" cy="343462"/>
            <a:chOff x="6870193" y="2295620"/>
            <a:chExt cx="360356" cy="343462"/>
          </a:xfrm>
        </p:grpSpPr>
        <p:sp>
          <p:nvSpPr>
            <p:cNvPr id="10419" name="Google Shape;10419;p73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73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1" name="Google Shape;10421;p73"/>
          <p:cNvGrpSpPr/>
          <p:nvPr/>
        </p:nvGrpSpPr>
        <p:grpSpPr>
          <a:xfrm>
            <a:off x="7421773" y="2284490"/>
            <a:ext cx="342192" cy="327140"/>
            <a:chOff x="7441465" y="2302860"/>
            <a:chExt cx="342192" cy="327140"/>
          </a:xfrm>
        </p:grpSpPr>
        <p:sp>
          <p:nvSpPr>
            <p:cNvPr id="10422" name="Google Shape;10422;p73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73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4" name="Google Shape;10424;p73"/>
          <p:cNvGrpSpPr/>
          <p:nvPr/>
        </p:nvGrpSpPr>
        <p:grpSpPr>
          <a:xfrm>
            <a:off x="7969991" y="2331837"/>
            <a:ext cx="332761" cy="234066"/>
            <a:chOff x="7989683" y="2350207"/>
            <a:chExt cx="332761" cy="234066"/>
          </a:xfrm>
        </p:grpSpPr>
        <p:sp>
          <p:nvSpPr>
            <p:cNvPr id="10425" name="Google Shape;10425;p73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73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73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73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73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73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1" name="Google Shape;10431;p73"/>
          <p:cNvGrpSpPr/>
          <p:nvPr/>
        </p:nvGrpSpPr>
        <p:grpSpPr>
          <a:xfrm>
            <a:off x="5803602" y="2291381"/>
            <a:ext cx="315327" cy="314978"/>
            <a:chOff x="5823294" y="2309751"/>
            <a:chExt cx="315327" cy="314978"/>
          </a:xfrm>
        </p:grpSpPr>
        <p:sp>
          <p:nvSpPr>
            <p:cNvPr id="10432" name="Google Shape;10432;p73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73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73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73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73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73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73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73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73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73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73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73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73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73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73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73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73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9" name="Google Shape;10449;p73"/>
          <p:cNvGrpSpPr/>
          <p:nvPr/>
        </p:nvGrpSpPr>
        <p:grpSpPr>
          <a:xfrm>
            <a:off x="2477583" y="2725790"/>
            <a:ext cx="370930" cy="370549"/>
            <a:chOff x="2497275" y="2744159"/>
            <a:chExt cx="370930" cy="370549"/>
          </a:xfrm>
        </p:grpSpPr>
        <p:sp>
          <p:nvSpPr>
            <p:cNvPr id="10450" name="Google Shape;10450;p73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73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73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73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73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73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6" name="Google Shape;10456;p73"/>
          <p:cNvGrpSpPr/>
          <p:nvPr/>
        </p:nvGrpSpPr>
        <p:grpSpPr>
          <a:xfrm>
            <a:off x="841248" y="2728108"/>
            <a:ext cx="371883" cy="365691"/>
            <a:chOff x="860940" y="2746477"/>
            <a:chExt cx="371883" cy="365691"/>
          </a:xfrm>
        </p:grpSpPr>
        <p:sp>
          <p:nvSpPr>
            <p:cNvPr id="10457" name="Google Shape;10457;p73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73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73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73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73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2" name="Google Shape;10462;p73"/>
          <p:cNvGrpSpPr/>
          <p:nvPr/>
        </p:nvGrpSpPr>
        <p:grpSpPr>
          <a:xfrm>
            <a:off x="1431144" y="2747889"/>
            <a:ext cx="283985" cy="341080"/>
            <a:chOff x="1493849" y="2775533"/>
            <a:chExt cx="283985" cy="341080"/>
          </a:xfrm>
        </p:grpSpPr>
        <p:sp>
          <p:nvSpPr>
            <p:cNvPr id="10463" name="Google Shape;10463;p73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73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5" name="Google Shape;10465;p73"/>
          <p:cNvGrpSpPr/>
          <p:nvPr/>
        </p:nvGrpSpPr>
        <p:grpSpPr>
          <a:xfrm>
            <a:off x="1933144" y="2756052"/>
            <a:ext cx="372835" cy="342573"/>
            <a:chOff x="1952836" y="2774422"/>
            <a:chExt cx="372835" cy="342573"/>
          </a:xfrm>
        </p:grpSpPr>
        <p:sp>
          <p:nvSpPr>
            <p:cNvPr id="10466" name="Google Shape;10466;p73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73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73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9" name="Google Shape;10469;p73"/>
          <p:cNvGrpSpPr/>
          <p:nvPr/>
        </p:nvGrpSpPr>
        <p:grpSpPr>
          <a:xfrm>
            <a:off x="3060224" y="2726107"/>
            <a:ext cx="332729" cy="372518"/>
            <a:chOff x="3079916" y="2744477"/>
            <a:chExt cx="332729" cy="372518"/>
          </a:xfrm>
        </p:grpSpPr>
        <p:sp>
          <p:nvSpPr>
            <p:cNvPr id="10470" name="Google Shape;10470;p73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73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73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3" name="Google Shape;10473;p73"/>
          <p:cNvGrpSpPr/>
          <p:nvPr/>
        </p:nvGrpSpPr>
        <p:grpSpPr>
          <a:xfrm>
            <a:off x="3600884" y="2727155"/>
            <a:ext cx="336889" cy="355592"/>
            <a:chOff x="3620576" y="2745525"/>
            <a:chExt cx="336889" cy="355592"/>
          </a:xfrm>
        </p:grpSpPr>
        <p:sp>
          <p:nvSpPr>
            <p:cNvPr id="10474" name="Google Shape;10474;p73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73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6" name="Google Shape;10476;p73"/>
          <p:cNvGrpSpPr/>
          <p:nvPr/>
        </p:nvGrpSpPr>
        <p:grpSpPr>
          <a:xfrm>
            <a:off x="4107123" y="2742334"/>
            <a:ext cx="380393" cy="363118"/>
            <a:chOff x="4126815" y="2760704"/>
            <a:chExt cx="380393" cy="363118"/>
          </a:xfrm>
        </p:grpSpPr>
        <p:sp>
          <p:nvSpPr>
            <p:cNvPr id="10477" name="Google Shape;10477;p73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73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73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73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1" name="Google Shape;10481;p73"/>
          <p:cNvGrpSpPr/>
          <p:nvPr/>
        </p:nvGrpSpPr>
        <p:grpSpPr>
          <a:xfrm>
            <a:off x="4656294" y="2727314"/>
            <a:ext cx="381346" cy="368644"/>
            <a:chOff x="4675986" y="2745684"/>
            <a:chExt cx="381346" cy="368644"/>
          </a:xfrm>
        </p:grpSpPr>
        <p:sp>
          <p:nvSpPr>
            <p:cNvPr id="10482" name="Google Shape;10482;p73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73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4" name="Google Shape;10484;p73"/>
          <p:cNvGrpSpPr/>
          <p:nvPr/>
        </p:nvGrpSpPr>
        <p:grpSpPr>
          <a:xfrm>
            <a:off x="5200924" y="2772692"/>
            <a:ext cx="373185" cy="302466"/>
            <a:chOff x="5220616" y="2791061"/>
            <a:chExt cx="373185" cy="302466"/>
          </a:xfrm>
        </p:grpSpPr>
        <p:sp>
          <p:nvSpPr>
            <p:cNvPr id="10485" name="Google Shape;10485;p73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73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73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73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73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73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73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73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73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73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73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73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73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73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73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73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73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73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3" name="Google Shape;10503;p73"/>
          <p:cNvGrpSpPr/>
          <p:nvPr/>
        </p:nvGrpSpPr>
        <p:grpSpPr>
          <a:xfrm>
            <a:off x="5768969" y="2754147"/>
            <a:ext cx="284366" cy="344097"/>
            <a:chOff x="5864861" y="2772517"/>
            <a:chExt cx="284366" cy="344097"/>
          </a:xfrm>
        </p:grpSpPr>
        <p:sp>
          <p:nvSpPr>
            <p:cNvPr id="10504" name="Google Shape;10504;p73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73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73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73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73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73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10" name="Google Shape;10510;p73"/>
          <p:cNvSpPr/>
          <p:nvPr/>
        </p:nvSpPr>
        <p:spPr>
          <a:xfrm>
            <a:off x="6321177" y="275227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11" name="Google Shape;10511;p73"/>
          <p:cNvGrpSpPr/>
          <p:nvPr/>
        </p:nvGrpSpPr>
        <p:grpSpPr>
          <a:xfrm>
            <a:off x="6954467" y="2771168"/>
            <a:ext cx="255247" cy="327458"/>
            <a:chOff x="6974158" y="2789537"/>
            <a:chExt cx="255247" cy="327458"/>
          </a:xfrm>
        </p:grpSpPr>
        <p:sp>
          <p:nvSpPr>
            <p:cNvPr id="10512" name="Google Shape;10512;p73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73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73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73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73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73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8" name="Google Shape;10518;p73"/>
          <p:cNvGrpSpPr/>
          <p:nvPr/>
        </p:nvGrpSpPr>
        <p:grpSpPr>
          <a:xfrm>
            <a:off x="7511005" y="2771930"/>
            <a:ext cx="244291" cy="326314"/>
            <a:chOff x="7530697" y="2790299"/>
            <a:chExt cx="244291" cy="326314"/>
          </a:xfrm>
        </p:grpSpPr>
        <p:sp>
          <p:nvSpPr>
            <p:cNvPr id="10519" name="Google Shape;10519;p73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73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73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73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73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73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5" name="Google Shape;10525;p73"/>
          <p:cNvGrpSpPr/>
          <p:nvPr/>
        </p:nvGrpSpPr>
        <p:grpSpPr>
          <a:xfrm>
            <a:off x="7968499" y="2813878"/>
            <a:ext cx="332348" cy="283985"/>
            <a:chOff x="7988191" y="2832248"/>
            <a:chExt cx="332348" cy="283985"/>
          </a:xfrm>
        </p:grpSpPr>
        <p:sp>
          <p:nvSpPr>
            <p:cNvPr id="10526" name="Google Shape;10526;p73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73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73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9" name="Google Shape;10529;p73"/>
          <p:cNvSpPr/>
          <p:nvPr/>
        </p:nvSpPr>
        <p:spPr>
          <a:xfrm>
            <a:off x="2478726" y="3226757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30" name="Google Shape;10530;p73"/>
          <p:cNvGrpSpPr/>
          <p:nvPr/>
        </p:nvGrpSpPr>
        <p:grpSpPr>
          <a:xfrm>
            <a:off x="3568748" y="3239998"/>
            <a:ext cx="364484" cy="262423"/>
            <a:chOff x="3588440" y="3258368"/>
            <a:chExt cx="364484" cy="262423"/>
          </a:xfrm>
        </p:grpSpPr>
        <p:sp>
          <p:nvSpPr>
            <p:cNvPr id="10531" name="Google Shape;10531;p73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73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73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73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73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73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37" name="Google Shape;10537;p73"/>
          <p:cNvSpPr/>
          <p:nvPr/>
        </p:nvSpPr>
        <p:spPr>
          <a:xfrm>
            <a:off x="5243634" y="321148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38" name="Google Shape;10538;p73"/>
          <p:cNvGrpSpPr/>
          <p:nvPr/>
        </p:nvGrpSpPr>
        <p:grpSpPr>
          <a:xfrm>
            <a:off x="5746125" y="3209355"/>
            <a:ext cx="364865" cy="324822"/>
            <a:chOff x="5765817" y="3227724"/>
            <a:chExt cx="364865" cy="324822"/>
          </a:xfrm>
        </p:grpSpPr>
        <p:sp>
          <p:nvSpPr>
            <p:cNvPr id="10539" name="Google Shape;10539;p73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73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73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2" name="Google Shape;10542;p73"/>
          <p:cNvGrpSpPr/>
          <p:nvPr/>
        </p:nvGrpSpPr>
        <p:grpSpPr>
          <a:xfrm>
            <a:off x="6208891" y="3219294"/>
            <a:ext cx="446539" cy="303895"/>
            <a:chOff x="6228583" y="3237664"/>
            <a:chExt cx="446539" cy="303895"/>
          </a:xfrm>
        </p:grpSpPr>
        <p:sp>
          <p:nvSpPr>
            <p:cNvPr id="10543" name="Google Shape;10543;p73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73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73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73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73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73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73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73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73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73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73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73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73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73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73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73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73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73"/>
          <p:cNvGrpSpPr/>
          <p:nvPr/>
        </p:nvGrpSpPr>
        <p:grpSpPr>
          <a:xfrm>
            <a:off x="846170" y="3188936"/>
            <a:ext cx="364484" cy="364897"/>
            <a:chOff x="865862" y="3207306"/>
            <a:chExt cx="364484" cy="364897"/>
          </a:xfrm>
        </p:grpSpPr>
        <p:sp>
          <p:nvSpPr>
            <p:cNvPr id="10561" name="Google Shape;10561;p73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73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73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73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73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73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73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73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73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73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73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73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73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73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5" name="Google Shape;10575;p73"/>
          <p:cNvGrpSpPr/>
          <p:nvPr/>
        </p:nvGrpSpPr>
        <p:grpSpPr>
          <a:xfrm>
            <a:off x="1384925" y="3208593"/>
            <a:ext cx="370168" cy="325965"/>
            <a:chOff x="1404617" y="3226962"/>
            <a:chExt cx="370168" cy="325965"/>
          </a:xfrm>
        </p:grpSpPr>
        <p:sp>
          <p:nvSpPr>
            <p:cNvPr id="10576" name="Google Shape;10576;p73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73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73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73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73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73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73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73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73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5" name="Google Shape;10585;p73"/>
          <p:cNvGrpSpPr/>
          <p:nvPr/>
        </p:nvGrpSpPr>
        <p:grpSpPr>
          <a:xfrm>
            <a:off x="1933711" y="3197724"/>
            <a:ext cx="366389" cy="354481"/>
            <a:chOff x="1954741" y="3212419"/>
            <a:chExt cx="366389" cy="354481"/>
          </a:xfrm>
        </p:grpSpPr>
        <p:sp>
          <p:nvSpPr>
            <p:cNvPr id="10586" name="Google Shape;10586;p73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73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73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73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73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73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73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3" name="Google Shape;10593;p73"/>
          <p:cNvGrpSpPr/>
          <p:nvPr/>
        </p:nvGrpSpPr>
        <p:grpSpPr>
          <a:xfrm>
            <a:off x="3023547" y="3197256"/>
            <a:ext cx="366008" cy="348670"/>
            <a:chOff x="3043239" y="3215626"/>
            <a:chExt cx="366008" cy="348670"/>
          </a:xfrm>
        </p:grpSpPr>
        <p:sp>
          <p:nvSpPr>
            <p:cNvPr id="10594" name="Google Shape;10594;p73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73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6" name="Google Shape;10596;p73"/>
          <p:cNvGrpSpPr/>
          <p:nvPr/>
        </p:nvGrpSpPr>
        <p:grpSpPr>
          <a:xfrm>
            <a:off x="4198641" y="3166613"/>
            <a:ext cx="209107" cy="383442"/>
            <a:chOff x="4218333" y="3184982"/>
            <a:chExt cx="209107" cy="383442"/>
          </a:xfrm>
        </p:grpSpPr>
        <p:sp>
          <p:nvSpPr>
            <p:cNvPr id="10597" name="Google Shape;10597;p73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73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99" name="Google Shape;10599;p73"/>
          <p:cNvSpPr/>
          <p:nvPr/>
        </p:nvSpPr>
        <p:spPr>
          <a:xfrm>
            <a:off x="4797127" y="316778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00" name="Google Shape;10600;p73"/>
          <p:cNvGrpSpPr/>
          <p:nvPr/>
        </p:nvGrpSpPr>
        <p:grpSpPr>
          <a:xfrm>
            <a:off x="6876953" y="3197637"/>
            <a:ext cx="322917" cy="347876"/>
            <a:chOff x="6896644" y="3216007"/>
            <a:chExt cx="322917" cy="347876"/>
          </a:xfrm>
        </p:grpSpPr>
        <p:sp>
          <p:nvSpPr>
            <p:cNvPr id="10601" name="Google Shape;10601;p73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73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73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73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73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73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73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8" name="Google Shape;10608;p73"/>
          <p:cNvGrpSpPr/>
          <p:nvPr/>
        </p:nvGrpSpPr>
        <p:grpSpPr>
          <a:xfrm>
            <a:off x="7409674" y="3204814"/>
            <a:ext cx="334634" cy="333904"/>
            <a:chOff x="7429366" y="3223183"/>
            <a:chExt cx="334634" cy="333904"/>
          </a:xfrm>
        </p:grpSpPr>
        <p:sp>
          <p:nvSpPr>
            <p:cNvPr id="10609" name="Google Shape;10609;p73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73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1" name="Google Shape;10611;p73"/>
          <p:cNvSpPr/>
          <p:nvPr/>
        </p:nvSpPr>
        <p:spPr>
          <a:xfrm>
            <a:off x="8059604" y="318893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2" name="Google Shape;10612;p73"/>
          <p:cNvGrpSpPr/>
          <p:nvPr/>
        </p:nvGrpSpPr>
        <p:grpSpPr>
          <a:xfrm>
            <a:off x="5196764" y="3707114"/>
            <a:ext cx="356196" cy="265631"/>
            <a:chOff x="5216456" y="3725484"/>
            <a:chExt cx="356196" cy="265631"/>
          </a:xfrm>
        </p:grpSpPr>
        <p:sp>
          <p:nvSpPr>
            <p:cNvPr id="10613" name="Google Shape;10613;p73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73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5" name="Google Shape;10615;p73"/>
          <p:cNvGrpSpPr/>
          <p:nvPr/>
        </p:nvGrpSpPr>
        <p:grpSpPr>
          <a:xfrm>
            <a:off x="6829701" y="3715625"/>
            <a:ext cx="355053" cy="248038"/>
            <a:chOff x="6849393" y="3733994"/>
            <a:chExt cx="355053" cy="248038"/>
          </a:xfrm>
        </p:grpSpPr>
        <p:sp>
          <p:nvSpPr>
            <p:cNvPr id="10616" name="Google Shape;10616;p73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73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73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73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73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1" name="Google Shape;10621;p73"/>
          <p:cNvGrpSpPr/>
          <p:nvPr/>
        </p:nvGrpSpPr>
        <p:grpSpPr>
          <a:xfrm>
            <a:off x="7899305" y="3696318"/>
            <a:ext cx="392111" cy="280206"/>
            <a:chOff x="7918997" y="3714687"/>
            <a:chExt cx="392111" cy="280206"/>
          </a:xfrm>
        </p:grpSpPr>
        <p:sp>
          <p:nvSpPr>
            <p:cNvPr id="10622" name="Google Shape;10622;p73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73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73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73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73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7" name="Google Shape;10627;p73"/>
          <p:cNvSpPr/>
          <p:nvPr/>
        </p:nvSpPr>
        <p:spPr>
          <a:xfrm>
            <a:off x="847662" y="3675995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28" name="Google Shape;10628;p73"/>
          <p:cNvGrpSpPr/>
          <p:nvPr/>
        </p:nvGrpSpPr>
        <p:grpSpPr>
          <a:xfrm>
            <a:off x="1389085" y="3662594"/>
            <a:ext cx="357720" cy="355148"/>
            <a:chOff x="1408777" y="3680964"/>
            <a:chExt cx="357720" cy="355148"/>
          </a:xfrm>
        </p:grpSpPr>
        <p:sp>
          <p:nvSpPr>
            <p:cNvPr id="10629" name="Google Shape;10629;p73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73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73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73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73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4" name="Google Shape;10634;p73"/>
          <p:cNvGrpSpPr/>
          <p:nvPr/>
        </p:nvGrpSpPr>
        <p:grpSpPr>
          <a:xfrm>
            <a:off x="1933144" y="3662594"/>
            <a:ext cx="357720" cy="355148"/>
            <a:chOff x="1952836" y="3680964"/>
            <a:chExt cx="357720" cy="355148"/>
          </a:xfrm>
        </p:grpSpPr>
        <p:sp>
          <p:nvSpPr>
            <p:cNvPr id="10635" name="Google Shape;10635;p73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73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73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73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73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73"/>
          <p:cNvGrpSpPr/>
          <p:nvPr/>
        </p:nvGrpSpPr>
        <p:grpSpPr>
          <a:xfrm>
            <a:off x="2477202" y="3662594"/>
            <a:ext cx="357720" cy="355148"/>
            <a:chOff x="2496894" y="3680964"/>
            <a:chExt cx="357720" cy="355148"/>
          </a:xfrm>
        </p:grpSpPr>
        <p:sp>
          <p:nvSpPr>
            <p:cNvPr id="10641" name="Google Shape;10641;p73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73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73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73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73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73"/>
          <p:cNvGrpSpPr/>
          <p:nvPr/>
        </p:nvGrpSpPr>
        <p:grpSpPr>
          <a:xfrm>
            <a:off x="3021292" y="3662689"/>
            <a:ext cx="356164" cy="355815"/>
            <a:chOff x="3040984" y="3681059"/>
            <a:chExt cx="356164" cy="355815"/>
          </a:xfrm>
        </p:grpSpPr>
        <p:sp>
          <p:nvSpPr>
            <p:cNvPr id="10647" name="Google Shape;10647;p73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73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73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0" name="Google Shape;10650;p73"/>
          <p:cNvGrpSpPr/>
          <p:nvPr/>
        </p:nvGrpSpPr>
        <p:grpSpPr>
          <a:xfrm>
            <a:off x="3564589" y="3680821"/>
            <a:ext cx="358069" cy="317995"/>
            <a:chOff x="3584280" y="3699191"/>
            <a:chExt cx="358069" cy="317995"/>
          </a:xfrm>
        </p:grpSpPr>
        <p:sp>
          <p:nvSpPr>
            <p:cNvPr id="10651" name="Google Shape;10651;p73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73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73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73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5" name="Google Shape;10655;p73"/>
          <p:cNvGrpSpPr/>
          <p:nvPr/>
        </p:nvGrpSpPr>
        <p:grpSpPr>
          <a:xfrm>
            <a:off x="4109790" y="3662689"/>
            <a:ext cx="355402" cy="354291"/>
            <a:chOff x="4129482" y="3681059"/>
            <a:chExt cx="355402" cy="354291"/>
          </a:xfrm>
        </p:grpSpPr>
        <p:sp>
          <p:nvSpPr>
            <p:cNvPr id="10656" name="Google Shape;10656;p73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73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73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73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0" name="Google Shape;10660;p73"/>
          <p:cNvGrpSpPr/>
          <p:nvPr/>
        </p:nvGrpSpPr>
        <p:grpSpPr>
          <a:xfrm>
            <a:off x="4653849" y="3661927"/>
            <a:ext cx="355434" cy="355815"/>
            <a:chOff x="4673540" y="3680297"/>
            <a:chExt cx="355434" cy="355815"/>
          </a:xfrm>
        </p:grpSpPr>
        <p:sp>
          <p:nvSpPr>
            <p:cNvPr id="10661" name="Google Shape;10661;p73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73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73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73"/>
          <p:cNvGrpSpPr/>
          <p:nvPr/>
        </p:nvGrpSpPr>
        <p:grpSpPr>
          <a:xfrm>
            <a:off x="5759716" y="3680821"/>
            <a:ext cx="317645" cy="318757"/>
            <a:chOff x="5779408" y="3699191"/>
            <a:chExt cx="317645" cy="318757"/>
          </a:xfrm>
        </p:grpSpPr>
        <p:sp>
          <p:nvSpPr>
            <p:cNvPr id="10665" name="Google Shape;10665;p73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73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7" name="Google Shape;10667;p73"/>
          <p:cNvSpPr/>
          <p:nvPr/>
        </p:nvSpPr>
        <p:spPr>
          <a:xfrm>
            <a:off x="6284881" y="3676090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68" name="Google Shape;10668;p73"/>
          <p:cNvGrpSpPr/>
          <p:nvPr/>
        </p:nvGrpSpPr>
        <p:grpSpPr>
          <a:xfrm>
            <a:off x="7370743" y="3662499"/>
            <a:ext cx="372073" cy="355243"/>
            <a:chOff x="7390435" y="3680868"/>
            <a:chExt cx="372073" cy="355243"/>
          </a:xfrm>
        </p:grpSpPr>
        <p:sp>
          <p:nvSpPr>
            <p:cNvPr id="10669" name="Google Shape;10669;p73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73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73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73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73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73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5" name="Google Shape;10675;p73"/>
          <p:cNvGrpSpPr/>
          <p:nvPr/>
        </p:nvGrpSpPr>
        <p:grpSpPr>
          <a:xfrm>
            <a:off x="1392301" y="4119346"/>
            <a:ext cx="374709" cy="374010"/>
            <a:chOff x="1421638" y="4125629"/>
            <a:chExt cx="374709" cy="374010"/>
          </a:xfrm>
        </p:grpSpPr>
        <p:sp>
          <p:nvSpPr>
            <p:cNvPr id="10676" name="Google Shape;10676;p73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73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8" name="Google Shape;10678;p73"/>
          <p:cNvGrpSpPr/>
          <p:nvPr/>
        </p:nvGrpSpPr>
        <p:grpSpPr>
          <a:xfrm>
            <a:off x="1943917" y="4135255"/>
            <a:ext cx="357720" cy="342192"/>
            <a:chOff x="1973254" y="4156304"/>
            <a:chExt cx="357720" cy="342192"/>
          </a:xfrm>
        </p:grpSpPr>
        <p:sp>
          <p:nvSpPr>
            <p:cNvPr id="10679" name="Google Shape;10679;p73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73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73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73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73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73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5" name="Google Shape;10685;p73"/>
          <p:cNvGrpSpPr/>
          <p:nvPr/>
        </p:nvGrpSpPr>
        <p:grpSpPr>
          <a:xfrm>
            <a:off x="2494422" y="4136192"/>
            <a:ext cx="341049" cy="340318"/>
            <a:chOff x="2523759" y="4135505"/>
            <a:chExt cx="341049" cy="340318"/>
          </a:xfrm>
        </p:grpSpPr>
        <p:sp>
          <p:nvSpPr>
            <p:cNvPr id="10686" name="Google Shape;10686;p73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73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8" name="Google Shape;10688;p73"/>
          <p:cNvGrpSpPr/>
          <p:nvPr/>
        </p:nvGrpSpPr>
        <p:grpSpPr>
          <a:xfrm>
            <a:off x="3011266" y="4131175"/>
            <a:ext cx="392079" cy="350353"/>
            <a:chOff x="3040603" y="4130360"/>
            <a:chExt cx="392079" cy="350353"/>
          </a:xfrm>
        </p:grpSpPr>
        <p:sp>
          <p:nvSpPr>
            <p:cNvPr id="10689" name="Google Shape;10689;p73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73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73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73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73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73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73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73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73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73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9" name="Google Shape;10699;p73"/>
          <p:cNvGrpSpPr/>
          <p:nvPr/>
        </p:nvGrpSpPr>
        <p:grpSpPr>
          <a:xfrm>
            <a:off x="3632807" y="4136192"/>
            <a:ext cx="232955" cy="340318"/>
            <a:chOff x="3662144" y="4135505"/>
            <a:chExt cx="232955" cy="340318"/>
          </a:xfrm>
        </p:grpSpPr>
        <p:sp>
          <p:nvSpPr>
            <p:cNvPr id="10700" name="Google Shape;10700;p73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73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73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73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4" name="Google Shape;10704;p73"/>
          <p:cNvGrpSpPr/>
          <p:nvPr/>
        </p:nvGrpSpPr>
        <p:grpSpPr>
          <a:xfrm>
            <a:off x="4119801" y="4122029"/>
            <a:ext cx="344065" cy="368644"/>
            <a:chOff x="4149138" y="4121151"/>
            <a:chExt cx="344065" cy="368644"/>
          </a:xfrm>
        </p:grpSpPr>
        <p:sp>
          <p:nvSpPr>
            <p:cNvPr id="10705" name="Google Shape;10705;p73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73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73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73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73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73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73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73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73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73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73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73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17" name="Google Shape;10717;p73"/>
          <p:cNvSpPr/>
          <p:nvPr/>
        </p:nvSpPr>
        <p:spPr>
          <a:xfrm>
            <a:off x="4662717" y="4136335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18" name="Google Shape;10718;p73"/>
          <p:cNvGrpSpPr/>
          <p:nvPr/>
        </p:nvGrpSpPr>
        <p:grpSpPr>
          <a:xfrm>
            <a:off x="5176925" y="4174949"/>
            <a:ext cx="397763" cy="262804"/>
            <a:chOff x="5206262" y="4174817"/>
            <a:chExt cx="397763" cy="262804"/>
          </a:xfrm>
        </p:grpSpPr>
        <p:sp>
          <p:nvSpPr>
            <p:cNvPr id="10719" name="Google Shape;10719;p73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73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73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73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73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73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73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6" name="Google Shape;10726;p73"/>
          <p:cNvGrpSpPr/>
          <p:nvPr/>
        </p:nvGrpSpPr>
        <p:grpSpPr>
          <a:xfrm>
            <a:off x="5698279" y="4161342"/>
            <a:ext cx="440505" cy="290018"/>
            <a:chOff x="5727616" y="4204699"/>
            <a:chExt cx="440505" cy="290018"/>
          </a:xfrm>
        </p:grpSpPr>
        <p:sp>
          <p:nvSpPr>
            <p:cNvPr id="10727" name="Google Shape;10727;p73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73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73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73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73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73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73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73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5" name="Google Shape;10735;p73"/>
          <p:cNvGrpSpPr/>
          <p:nvPr/>
        </p:nvGrpSpPr>
        <p:grpSpPr>
          <a:xfrm>
            <a:off x="6380726" y="4124093"/>
            <a:ext cx="159950" cy="364516"/>
            <a:chOff x="6410063" y="4135124"/>
            <a:chExt cx="159950" cy="364516"/>
          </a:xfrm>
        </p:grpSpPr>
        <p:sp>
          <p:nvSpPr>
            <p:cNvPr id="10736" name="Google Shape;10736;p73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73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73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73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0" name="Google Shape;10740;p73"/>
          <p:cNvGrpSpPr/>
          <p:nvPr/>
        </p:nvGrpSpPr>
        <p:grpSpPr>
          <a:xfrm>
            <a:off x="6641065" y="4124284"/>
            <a:ext cx="214378" cy="364135"/>
            <a:chOff x="6924652" y="4135505"/>
            <a:chExt cx="214378" cy="364135"/>
          </a:xfrm>
        </p:grpSpPr>
        <p:sp>
          <p:nvSpPr>
            <p:cNvPr id="10741" name="Google Shape;10741;p73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73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73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73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45" name="Google Shape;10745;p73"/>
          <p:cNvSpPr txBox="1"/>
          <p:nvPr/>
        </p:nvSpPr>
        <p:spPr>
          <a:xfrm>
            <a:off x="716700" y="1188000"/>
            <a:ext cx="7710600" cy="7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</a:rPr>
              <a:t>You can </a:t>
            </a:r>
            <a:r>
              <a:rPr lang="en" sz="1100" b="1">
                <a:solidFill>
                  <a:schemeClr val="hlink"/>
                </a:solidFill>
              </a:rPr>
              <a:t>resize </a:t>
            </a:r>
            <a:r>
              <a:rPr lang="en" sz="1100">
                <a:solidFill>
                  <a:schemeClr val="lt1"/>
                </a:solidFill>
              </a:rPr>
              <a:t>these icons without losing quality.</a:t>
            </a:r>
            <a:endParaRPr sz="11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</a:rPr>
              <a:t>You can </a:t>
            </a:r>
            <a:r>
              <a:rPr lang="en" sz="1100" b="1">
                <a:solidFill>
                  <a:schemeClr val="hlink"/>
                </a:solidFill>
              </a:rPr>
              <a:t>change the stroke and fill color</a:t>
            </a:r>
            <a:r>
              <a:rPr lang="en" sz="1100">
                <a:solidFill>
                  <a:schemeClr val="lt1"/>
                </a:solidFill>
              </a:rPr>
              <a:t>; just select the icon and click on the </a:t>
            </a:r>
            <a:r>
              <a:rPr lang="en" sz="1100" b="1">
                <a:solidFill>
                  <a:schemeClr val="hlink"/>
                </a:solidFill>
              </a:rPr>
              <a:t>paint bucket/pen</a:t>
            </a:r>
            <a:r>
              <a:rPr lang="en" sz="1100">
                <a:solidFill>
                  <a:schemeClr val="lt1"/>
                </a:solidFill>
              </a:rPr>
              <a:t>.</a:t>
            </a:r>
            <a:endParaRPr sz="11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In Google Slides, you can also use </a:t>
            </a:r>
            <a:r>
              <a:rPr lang="en" sz="1100" b="1">
                <a:solidFill>
                  <a:schemeClr val="hlink"/>
                </a:solidFill>
                <a:uFill>
                  <a:noFill/>
                </a:uFill>
                <a:hlinkClick r:id="rId3"/>
              </a:rPr>
              <a:t>Flaticon’s extension</a:t>
            </a:r>
            <a:r>
              <a:rPr lang="en" sz="1100">
                <a:solidFill>
                  <a:schemeClr val="lt1"/>
                </a:solidFill>
              </a:rPr>
              <a:t>, allowing you to customize and add even more icons.</a:t>
            </a:r>
            <a:br>
              <a:rPr lang="en" sz="1100">
                <a:solidFill>
                  <a:srgbClr val="435D74"/>
                </a:solidFill>
              </a:rPr>
            </a:br>
            <a:endParaRPr sz="1100">
              <a:solidFill>
                <a:srgbClr val="435D74"/>
              </a:solidFill>
            </a:endParaRPr>
          </a:p>
        </p:txBody>
      </p:sp>
      <p:sp>
        <p:nvSpPr>
          <p:cNvPr id="10746" name="Google Shape;10746;p73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...and our sets of editable icons</a:t>
            </a:r>
            <a:endParaRPr/>
          </a:p>
        </p:txBody>
      </p:sp>
      <p:grpSp>
        <p:nvGrpSpPr>
          <p:cNvPr id="10747" name="Google Shape;10747;p73"/>
          <p:cNvGrpSpPr/>
          <p:nvPr/>
        </p:nvGrpSpPr>
        <p:grpSpPr>
          <a:xfrm>
            <a:off x="841240" y="4119220"/>
            <a:ext cx="374177" cy="374263"/>
            <a:chOff x="775325" y="4143525"/>
            <a:chExt cx="468776" cy="468884"/>
          </a:xfrm>
        </p:grpSpPr>
        <p:sp>
          <p:nvSpPr>
            <p:cNvPr id="10748" name="Google Shape;10748;p73"/>
            <p:cNvSpPr/>
            <p:nvPr/>
          </p:nvSpPr>
          <p:spPr>
            <a:xfrm>
              <a:off x="851953" y="4143525"/>
              <a:ext cx="392147" cy="390479"/>
            </a:xfrm>
            <a:custGeom>
              <a:avLst/>
              <a:gdLst/>
              <a:ahLst/>
              <a:cxnLst/>
              <a:rect l="l" t="t" r="r" b="b"/>
              <a:pathLst>
                <a:path w="36428" h="36273" extrusionOk="0">
                  <a:moveTo>
                    <a:pt x="31907" y="5435"/>
                  </a:moveTo>
                  <a:lnTo>
                    <a:pt x="20788" y="22612"/>
                  </a:lnTo>
                  <a:lnTo>
                    <a:pt x="18511" y="26131"/>
                  </a:lnTo>
                  <a:lnTo>
                    <a:pt x="8884" y="28458"/>
                  </a:lnTo>
                  <a:lnTo>
                    <a:pt x="31907" y="5435"/>
                  </a:lnTo>
                  <a:close/>
                  <a:moveTo>
                    <a:pt x="35713" y="94"/>
                  </a:moveTo>
                  <a:cubicBezTo>
                    <a:pt x="35665" y="94"/>
                    <a:pt x="35615" y="100"/>
                    <a:pt x="35565" y="112"/>
                  </a:cubicBezTo>
                  <a:lnTo>
                    <a:pt x="35564" y="112"/>
                  </a:lnTo>
                  <a:cubicBezTo>
                    <a:pt x="35555" y="114"/>
                    <a:pt x="36041" y="1"/>
                    <a:pt x="660" y="8270"/>
                  </a:cubicBezTo>
                  <a:cubicBezTo>
                    <a:pt x="169" y="8385"/>
                    <a:pt x="0" y="8998"/>
                    <a:pt x="362" y="9348"/>
                  </a:cubicBezTo>
                  <a:lnTo>
                    <a:pt x="1592" y="10537"/>
                  </a:lnTo>
                  <a:cubicBezTo>
                    <a:pt x="1716" y="10656"/>
                    <a:pt x="1875" y="10715"/>
                    <a:pt x="2034" y="10715"/>
                  </a:cubicBezTo>
                  <a:cubicBezTo>
                    <a:pt x="2201" y="10715"/>
                    <a:pt x="2368" y="10650"/>
                    <a:pt x="2493" y="10522"/>
                  </a:cubicBezTo>
                  <a:cubicBezTo>
                    <a:pt x="2737" y="10269"/>
                    <a:pt x="2730" y="9866"/>
                    <a:pt x="2477" y="9621"/>
                  </a:cubicBezTo>
                  <a:lnTo>
                    <a:pt x="2087" y="9244"/>
                  </a:lnTo>
                  <a:lnTo>
                    <a:pt x="32295" y="2184"/>
                  </a:lnTo>
                  <a:lnTo>
                    <a:pt x="32295" y="2184"/>
                  </a:lnTo>
                  <a:lnTo>
                    <a:pt x="9830" y="16725"/>
                  </a:lnTo>
                  <a:lnTo>
                    <a:pt x="4431" y="11509"/>
                  </a:lnTo>
                  <a:cubicBezTo>
                    <a:pt x="4307" y="11389"/>
                    <a:pt x="4148" y="11330"/>
                    <a:pt x="3988" y="11330"/>
                  </a:cubicBezTo>
                  <a:cubicBezTo>
                    <a:pt x="3821" y="11330"/>
                    <a:pt x="3655" y="11395"/>
                    <a:pt x="3530" y="11524"/>
                  </a:cubicBezTo>
                  <a:cubicBezTo>
                    <a:pt x="3286" y="11777"/>
                    <a:pt x="3293" y="12180"/>
                    <a:pt x="3546" y="12423"/>
                  </a:cubicBezTo>
                  <a:lnTo>
                    <a:pt x="9046" y="17739"/>
                  </a:lnTo>
                  <a:lnTo>
                    <a:pt x="7766" y="23038"/>
                  </a:lnTo>
                  <a:cubicBezTo>
                    <a:pt x="7683" y="23379"/>
                    <a:pt x="7894" y="23723"/>
                    <a:pt x="8235" y="23806"/>
                  </a:cubicBezTo>
                  <a:cubicBezTo>
                    <a:pt x="8286" y="23818"/>
                    <a:pt x="8336" y="23824"/>
                    <a:pt x="8385" y="23824"/>
                  </a:cubicBezTo>
                  <a:cubicBezTo>
                    <a:pt x="8673" y="23824"/>
                    <a:pt x="8933" y="23628"/>
                    <a:pt x="9004" y="23337"/>
                  </a:cubicBezTo>
                  <a:lnTo>
                    <a:pt x="10311" y="17931"/>
                  </a:lnTo>
                  <a:lnTo>
                    <a:pt x="13829" y="15653"/>
                  </a:lnTo>
                  <a:lnTo>
                    <a:pt x="31005" y="4534"/>
                  </a:lnTo>
                  <a:lnTo>
                    <a:pt x="7983" y="27557"/>
                  </a:lnTo>
                  <a:lnTo>
                    <a:pt x="8365" y="25976"/>
                  </a:lnTo>
                  <a:cubicBezTo>
                    <a:pt x="8448" y="25634"/>
                    <a:pt x="8238" y="25290"/>
                    <a:pt x="7896" y="25208"/>
                  </a:cubicBezTo>
                  <a:cubicBezTo>
                    <a:pt x="7846" y="25195"/>
                    <a:pt x="7795" y="25190"/>
                    <a:pt x="7746" y="25190"/>
                  </a:cubicBezTo>
                  <a:cubicBezTo>
                    <a:pt x="7458" y="25190"/>
                    <a:pt x="7199" y="25385"/>
                    <a:pt x="7128" y="25677"/>
                  </a:cubicBezTo>
                  <a:lnTo>
                    <a:pt x="6213" y="29459"/>
                  </a:lnTo>
                  <a:cubicBezTo>
                    <a:pt x="6114" y="29868"/>
                    <a:pt x="6434" y="30245"/>
                    <a:pt x="6831" y="30245"/>
                  </a:cubicBezTo>
                  <a:cubicBezTo>
                    <a:pt x="6880" y="30245"/>
                    <a:pt x="6931" y="30239"/>
                    <a:pt x="6981" y="30227"/>
                  </a:cubicBezTo>
                  <a:lnTo>
                    <a:pt x="18702" y="27394"/>
                  </a:lnTo>
                  <a:lnTo>
                    <a:pt x="27093" y="36078"/>
                  </a:lnTo>
                  <a:cubicBezTo>
                    <a:pt x="27222" y="36211"/>
                    <a:pt x="27386" y="36272"/>
                    <a:pt x="27548" y="36272"/>
                  </a:cubicBezTo>
                  <a:cubicBezTo>
                    <a:pt x="27827" y="36272"/>
                    <a:pt x="28099" y="36091"/>
                    <a:pt x="28171" y="35781"/>
                  </a:cubicBezTo>
                  <a:lnTo>
                    <a:pt x="33640" y="12387"/>
                  </a:lnTo>
                  <a:cubicBezTo>
                    <a:pt x="33719" y="12044"/>
                    <a:pt x="33506" y="11702"/>
                    <a:pt x="33164" y="11622"/>
                  </a:cubicBezTo>
                  <a:cubicBezTo>
                    <a:pt x="33115" y="11611"/>
                    <a:pt x="33067" y="11605"/>
                    <a:pt x="33018" y="11605"/>
                  </a:cubicBezTo>
                  <a:cubicBezTo>
                    <a:pt x="32729" y="11605"/>
                    <a:pt x="32467" y="11803"/>
                    <a:pt x="32399" y="12097"/>
                  </a:cubicBezTo>
                  <a:lnTo>
                    <a:pt x="27197" y="34353"/>
                  </a:lnTo>
                  <a:lnTo>
                    <a:pt x="19716" y="26610"/>
                  </a:lnTo>
                  <a:lnTo>
                    <a:pt x="34258" y="4147"/>
                  </a:lnTo>
                  <a:lnTo>
                    <a:pt x="33017" y="9453"/>
                  </a:lnTo>
                  <a:cubicBezTo>
                    <a:pt x="32938" y="9796"/>
                    <a:pt x="33150" y="10138"/>
                    <a:pt x="33492" y="10218"/>
                  </a:cubicBezTo>
                  <a:cubicBezTo>
                    <a:pt x="33541" y="10229"/>
                    <a:pt x="33590" y="10235"/>
                    <a:pt x="33638" y="10235"/>
                  </a:cubicBezTo>
                  <a:cubicBezTo>
                    <a:pt x="33927" y="10235"/>
                    <a:pt x="34189" y="10037"/>
                    <a:pt x="34256" y="9743"/>
                  </a:cubicBezTo>
                  <a:lnTo>
                    <a:pt x="36328" y="880"/>
                  </a:lnTo>
                  <a:cubicBezTo>
                    <a:pt x="36427" y="473"/>
                    <a:pt x="36107" y="94"/>
                    <a:pt x="35713" y="94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73"/>
            <p:cNvSpPr/>
            <p:nvPr/>
          </p:nvSpPr>
          <p:spPr>
            <a:xfrm>
              <a:off x="775325" y="4505404"/>
              <a:ext cx="108339" cy="107004"/>
            </a:xfrm>
            <a:custGeom>
              <a:avLst/>
              <a:gdLst/>
              <a:ahLst/>
              <a:cxnLst/>
              <a:rect l="l" t="t" r="r" b="b"/>
              <a:pathLst>
                <a:path w="10064" h="9940" extrusionOk="0">
                  <a:moveTo>
                    <a:pt x="9365" y="0"/>
                  </a:moveTo>
                  <a:cubicBezTo>
                    <a:pt x="9202" y="0"/>
                    <a:pt x="9039" y="63"/>
                    <a:pt x="8915" y="187"/>
                  </a:cubicBezTo>
                  <a:lnTo>
                    <a:pt x="249" y="8852"/>
                  </a:lnTo>
                  <a:cubicBezTo>
                    <a:pt x="0" y="9100"/>
                    <a:pt x="0" y="9503"/>
                    <a:pt x="249" y="9753"/>
                  </a:cubicBezTo>
                  <a:cubicBezTo>
                    <a:pt x="373" y="9877"/>
                    <a:pt x="536" y="9939"/>
                    <a:pt x="699" y="9939"/>
                  </a:cubicBezTo>
                  <a:cubicBezTo>
                    <a:pt x="862" y="9939"/>
                    <a:pt x="1025" y="9877"/>
                    <a:pt x="1149" y="9753"/>
                  </a:cubicBezTo>
                  <a:lnTo>
                    <a:pt x="9816" y="1087"/>
                  </a:lnTo>
                  <a:cubicBezTo>
                    <a:pt x="10064" y="838"/>
                    <a:pt x="10064" y="435"/>
                    <a:pt x="9816" y="187"/>
                  </a:cubicBezTo>
                  <a:cubicBezTo>
                    <a:pt x="9691" y="63"/>
                    <a:pt x="9528" y="0"/>
                    <a:pt x="93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73"/>
            <p:cNvSpPr/>
            <p:nvPr/>
          </p:nvSpPr>
          <p:spPr>
            <a:xfrm>
              <a:off x="775325" y="4437806"/>
              <a:ext cx="75430" cy="74085"/>
            </a:xfrm>
            <a:custGeom>
              <a:avLst/>
              <a:gdLst/>
              <a:ahLst/>
              <a:cxnLst/>
              <a:rect l="l" t="t" r="r" b="b"/>
              <a:pathLst>
                <a:path w="7007" h="6882" extrusionOk="0">
                  <a:moveTo>
                    <a:pt x="6307" y="0"/>
                  </a:moveTo>
                  <a:cubicBezTo>
                    <a:pt x="6144" y="0"/>
                    <a:pt x="5981" y="62"/>
                    <a:pt x="5857" y="186"/>
                  </a:cubicBezTo>
                  <a:lnTo>
                    <a:pt x="249" y="5794"/>
                  </a:lnTo>
                  <a:cubicBezTo>
                    <a:pt x="0" y="6044"/>
                    <a:pt x="0" y="6445"/>
                    <a:pt x="249" y="6695"/>
                  </a:cubicBezTo>
                  <a:cubicBezTo>
                    <a:pt x="374" y="6819"/>
                    <a:pt x="537" y="6881"/>
                    <a:pt x="699" y="6881"/>
                  </a:cubicBezTo>
                  <a:cubicBezTo>
                    <a:pt x="862" y="6881"/>
                    <a:pt x="1025" y="6819"/>
                    <a:pt x="1149" y="6695"/>
                  </a:cubicBezTo>
                  <a:lnTo>
                    <a:pt x="6757" y="1087"/>
                  </a:lnTo>
                  <a:cubicBezTo>
                    <a:pt x="7006" y="839"/>
                    <a:pt x="7006" y="436"/>
                    <a:pt x="6757" y="186"/>
                  </a:cubicBezTo>
                  <a:cubicBezTo>
                    <a:pt x="6633" y="62"/>
                    <a:pt x="6470" y="0"/>
                    <a:pt x="63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73"/>
            <p:cNvSpPr/>
            <p:nvPr/>
          </p:nvSpPr>
          <p:spPr>
            <a:xfrm>
              <a:off x="875829" y="4538289"/>
              <a:ext cx="75409" cy="74085"/>
            </a:xfrm>
            <a:custGeom>
              <a:avLst/>
              <a:gdLst/>
              <a:ahLst/>
              <a:cxnLst/>
              <a:rect l="l" t="t" r="r" b="b"/>
              <a:pathLst>
                <a:path w="7005" h="6882" extrusionOk="0">
                  <a:moveTo>
                    <a:pt x="6306" y="1"/>
                  </a:moveTo>
                  <a:cubicBezTo>
                    <a:pt x="6143" y="1"/>
                    <a:pt x="5980" y="63"/>
                    <a:pt x="5856" y="188"/>
                  </a:cubicBezTo>
                  <a:lnTo>
                    <a:pt x="248" y="5795"/>
                  </a:lnTo>
                  <a:cubicBezTo>
                    <a:pt x="0" y="6044"/>
                    <a:pt x="0" y="6447"/>
                    <a:pt x="248" y="6695"/>
                  </a:cubicBezTo>
                  <a:cubicBezTo>
                    <a:pt x="372" y="6819"/>
                    <a:pt x="535" y="6882"/>
                    <a:pt x="699" y="6882"/>
                  </a:cubicBezTo>
                  <a:cubicBezTo>
                    <a:pt x="862" y="6882"/>
                    <a:pt x="1025" y="6819"/>
                    <a:pt x="1149" y="6695"/>
                  </a:cubicBezTo>
                  <a:lnTo>
                    <a:pt x="6757" y="1088"/>
                  </a:lnTo>
                  <a:cubicBezTo>
                    <a:pt x="7005" y="839"/>
                    <a:pt x="7005" y="436"/>
                    <a:pt x="6757" y="188"/>
                  </a:cubicBezTo>
                  <a:cubicBezTo>
                    <a:pt x="6632" y="63"/>
                    <a:pt x="6469" y="1"/>
                    <a:pt x="63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2" name="Google Shape;10752;p73"/>
          <p:cNvGrpSpPr/>
          <p:nvPr/>
        </p:nvGrpSpPr>
        <p:grpSpPr>
          <a:xfrm>
            <a:off x="7015917" y="4114633"/>
            <a:ext cx="219464" cy="383437"/>
            <a:chOff x="1426400" y="1814750"/>
            <a:chExt cx="407850" cy="712575"/>
          </a:xfrm>
        </p:grpSpPr>
        <p:sp>
          <p:nvSpPr>
            <p:cNvPr id="10753" name="Google Shape;10753;p73"/>
            <p:cNvSpPr/>
            <p:nvPr/>
          </p:nvSpPr>
          <p:spPr>
            <a:xfrm>
              <a:off x="1426400" y="1814750"/>
              <a:ext cx="407850" cy="407925"/>
            </a:xfrm>
            <a:custGeom>
              <a:avLst/>
              <a:gdLst/>
              <a:ahLst/>
              <a:cxnLst/>
              <a:rect l="l" t="t" r="r" b="b"/>
              <a:pathLst>
                <a:path w="16314" h="16317" fill="none" extrusionOk="0">
                  <a:moveTo>
                    <a:pt x="16313" y="8193"/>
                  </a:moveTo>
                  <a:cubicBezTo>
                    <a:pt x="16313" y="12682"/>
                    <a:pt x="12678" y="16317"/>
                    <a:pt x="8190" y="16317"/>
                  </a:cubicBezTo>
                  <a:cubicBezTo>
                    <a:pt x="3701" y="16317"/>
                    <a:pt x="1" y="12682"/>
                    <a:pt x="1" y="8193"/>
                  </a:cubicBezTo>
                  <a:cubicBezTo>
                    <a:pt x="1" y="3705"/>
                    <a:pt x="3705" y="0"/>
                    <a:pt x="8190" y="0"/>
                  </a:cubicBezTo>
                  <a:cubicBezTo>
                    <a:pt x="12674" y="0"/>
                    <a:pt x="16313" y="3705"/>
                    <a:pt x="16313" y="8193"/>
                  </a:cubicBezTo>
                  <a:close/>
                </a:path>
              </a:pathLst>
            </a:custGeom>
            <a:solidFill>
              <a:srgbClr val="E3E7EA"/>
            </a:solidFill>
            <a:ln w="9525" cap="rnd" cmpd="sng">
              <a:solidFill>
                <a:srgbClr val="657E9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73"/>
            <p:cNvSpPr/>
            <p:nvPr/>
          </p:nvSpPr>
          <p:spPr>
            <a:xfrm>
              <a:off x="1631125" y="2222650"/>
              <a:ext cx="25" cy="304675"/>
            </a:xfrm>
            <a:custGeom>
              <a:avLst/>
              <a:gdLst/>
              <a:ahLst/>
              <a:cxnLst/>
              <a:rect l="l" t="t" r="r" b="b"/>
              <a:pathLst>
                <a:path w="1" h="12187" fill="none" extrusionOk="0">
                  <a:moveTo>
                    <a:pt x="1" y="1"/>
                  </a:moveTo>
                  <a:lnTo>
                    <a:pt x="1" y="12187"/>
                  </a:lnTo>
                </a:path>
              </a:pathLst>
            </a:custGeom>
            <a:solidFill>
              <a:srgbClr val="E3E7EA"/>
            </a:solidFill>
            <a:ln w="9525" cap="rnd" cmpd="sng">
              <a:solidFill>
                <a:srgbClr val="657E9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73"/>
            <p:cNvSpPr/>
            <p:nvPr/>
          </p:nvSpPr>
          <p:spPr>
            <a:xfrm>
              <a:off x="1529575" y="2425750"/>
              <a:ext cx="203125" cy="25"/>
            </a:xfrm>
            <a:custGeom>
              <a:avLst/>
              <a:gdLst/>
              <a:ahLst/>
              <a:cxnLst/>
              <a:rect l="l" t="t" r="r" b="b"/>
              <a:pathLst>
                <a:path w="8125" h="1" fill="none" extrusionOk="0">
                  <a:moveTo>
                    <a:pt x="1" y="1"/>
                  </a:moveTo>
                  <a:lnTo>
                    <a:pt x="8125" y="1"/>
                  </a:lnTo>
                </a:path>
              </a:pathLst>
            </a:custGeom>
            <a:solidFill>
              <a:srgbClr val="E3E7EA"/>
            </a:solidFill>
            <a:ln w="9525" cap="rnd" cmpd="sng">
              <a:solidFill>
                <a:srgbClr val="657E9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6" name="Google Shape;10756;p73"/>
          <p:cNvGrpSpPr/>
          <p:nvPr/>
        </p:nvGrpSpPr>
        <p:grpSpPr>
          <a:xfrm>
            <a:off x="7391519" y="4149408"/>
            <a:ext cx="313833" cy="313887"/>
            <a:chOff x="1910075" y="2021700"/>
            <a:chExt cx="583225" cy="583325"/>
          </a:xfrm>
        </p:grpSpPr>
        <p:sp>
          <p:nvSpPr>
            <p:cNvPr id="10757" name="Google Shape;10757;p73"/>
            <p:cNvSpPr/>
            <p:nvPr/>
          </p:nvSpPr>
          <p:spPr>
            <a:xfrm>
              <a:off x="1910075" y="2157875"/>
              <a:ext cx="448375" cy="447150"/>
            </a:xfrm>
            <a:custGeom>
              <a:avLst/>
              <a:gdLst/>
              <a:ahLst/>
              <a:cxnLst/>
              <a:rect l="l" t="t" r="r" b="b"/>
              <a:pathLst>
                <a:path w="17935" h="17886" fill="none" extrusionOk="0">
                  <a:moveTo>
                    <a:pt x="14762" y="14709"/>
                  </a:moveTo>
                  <a:cubicBezTo>
                    <a:pt x="11589" y="17885"/>
                    <a:pt x="6349" y="17885"/>
                    <a:pt x="3177" y="14709"/>
                  </a:cubicBezTo>
                  <a:cubicBezTo>
                    <a:pt x="1" y="11536"/>
                    <a:pt x="54" y="6349"/>
                    <a:pt x="3222" y="3173"/>
                  </a:cubicBezTo>
                  <a:cubicBezTo>
                    <a:pt x="6394" y="0"/>
                    <a:pt x="11537" y="0"/>
                    <a:pt x="14713" y="3173"/>
                  </a:cubicBezTo>
                  <a:cubicBezTo>
                    <a:pt x="17889" y="6341"/>
                    <a:pt x="17934" y="11536"/>
                    <a:pt x="14762" y="14709"/>
                  </a:cubicBezTo>
                  <a:close/>
                </a:path>
              </a:pathLst>
            </a:custGeom>
            <a:solidFill>
              <a:srgbClr val="E3E7EA"/>
            </a:solidFill>
            <a:ln w="9525" cap="rnd" cmpd="sng">
              <a:solidFill>
                <a:srgbClr val="657E9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73"/>
            <p:cNvSpPr/>
            <p:nvPr/>
          </p:nvSpPr>
          <p:spPr>
            <a:xfrm>
              <a:off x="2277975" y="2026475"/>
              <a:ext cx="210650" cy="210625"/>
            </a:xfrm>
            <a:custGeom>
              <a:avLst/>
              <a:gdLst/>
              <a:ahLst/>
              <a:cxnLst/>
              <a:rect l="l" t="t" r="r" b="b"/>
              <a:pathLst>
                <a:path w="8426" h="8425" fill="none" extrusionOk="0">
                  <a:moveTo>
                    <a:pt x="8425" y="0"/>
                  </a:moveTo>
                  <a:lnTo>
                    <a:pt x="1" y="8425"/>
                  </a:lnTo>
                </a:path>
              </a:pathLst>
            </a:custGeom>
            <a:solidFill>
              <a:srgbClr val="E3E7EA"/>
            </a:solidFill>
            <a:ln w="9525" cap="rnd" cmpd="sng">
              <a:solidFill>
                <a:srgbClr val="657E9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73"/>
            <p:cNvSpPr/>
            <p:nvPr/>
          </p:nvSpPr>
          <p:spPr>
            <a:xfrm>
              <a:off x="2349675" y="2021700"/>
              <a:ext cx="143625" cy="143500"/>
            </a:xfrm>
            <a:custGeom>
              <a:avLst/>
              <a:gdLst/>
              <a:ahLst/>
              <a:cxnLst/>
              <a:rect l="l" t="t" r="r" b="b"/>
              <a:pathLst>
                <a:path w="5745" h="5740" fill="none" extrusionOk="0">
                  <a:moveTo>
                    <a:pt x="1" y="0"/>
                  </a:moveTo>
                  <a:lnTo>
                    <a:pt x="5744" y="0"/>
                  </a:lnTo>
                  <a:lnTo>
                    <a:pt x="5744" y="5740"/>
                  </a:lnTo>
                </a:path>
              </a:pathLst>
            </a:custGeom>
            <a:solidFill>
              <a:srgbClr val="E3E7EA"/>
            </a:solidFill>
            <a:ln w="9525" cap="rnd" cmpd="sng">
              <a:solidFill>
                <a:srgbClr val="657E9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0" name="Google Shape;10760;p73"/>
          <p:cNvGrpSpPr/>
          <p:nvPr/>
        </p:nvGrpSpPr>
        <p:grpSpPr>
          <a:xfrm>
            <a:off x="7861486" y="4189187"/>
            <a:ext cx="441255" cy="234329"/>
            <a:chOff x="2749275" y="2099575"/>
            <a:chExt cx="820025" cy="435475"/>
          </a:xfrm>
        </p:grpSpPr>
        <p:sp>
          <p:nvSpPr>
            <p:cNvPr id="10761" name="Google Shape;10761;p73"/>
            <p:cNvSpPr/>
            <p:nvPr/>
          </p:nvSpPr>
          <p:spPr>
            <a:xfrm>
              <a:off x="3163375" y="2317300"/>
              <a:ext cx="389050" cy="25"/>
            </a:xfrm>
            <a:custGeom>
              <a:avLst/>
              <a:gdLst/>
              <a:ahLst/>
              <a:cxnLst/>
              <a:rect l="l" t="t" r="r" b="b"/>
              <a:pathLst>
                <a:path w="15562" h="1" fill="none" extrusionOk="0">
                  <a:moveTo>
                    <a:pt x="15562" y="1"/>
                  </a:moveTo>
                  <a:lnTo>
                    <a:pt x="1" y="1"/>
                  </a:lnTo>
                </a:path>
              </a:pathLst>
            </a:custGeom>
            <a:solidFill>
              <a:srgbClr val="E3E7EA"/>
            </a:solidFill>
            <a:ln w="9525" cap="sq" cmpd="sng">
              <a:solidFill>
                <a:srgbClr val="657E93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73"/>
            <p:cNvSpPr/>
            <p:nvPr/>
          </p:nvSpPr>
          <p:spPr>
            <a:xfrm>
              <a:off x="3299975" y="2175125"/>
              <a:ext cx="25" cy="284375"/>
            </a:xfrm>
            <a:custGeom>
              <a:avLst/>
              <a:gdLst/>
              <a:ahLst/>
              <a:cxnLst/>
              <a:rect l="l" t="t" r="r" b="b"/>
              <a:pathLst>
                <a:path w="1" h="11375" fill="none" extrusionOk="0">
                  <a:moveTo>
                    <a:pt x="0" y="1"/>
                  </a:moveTo>
                  <a:lnTo>
                    <a:pt x="0" y="11374"/>
                  </a:lnTo>
                </a:path>
              </a:pathLst>
            </a:custGeom>
            <a:solidFill>
              <a:srgbClr val="E3E7EA"/>
            </a:solidFill>
            <a:ln w="9525" cap="rnd" cmpd="sng">
              <a:solidFill>
                <a:srgbClr val="657E93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73"/>
            <p:cNvSpPr/>
            <p:nvPr/>
          </p:nvSpPr>
          <p:spPr>
            <a:xfrm>
              <a:off x="3438275" y="2186300"/>
              <a:ext cx="131025" cy="261925"/>
            </a:xfrm>
            <a:custGeom>
              <a:avLst/>
              <a:gdLst/>
              <a:ahLst/>
              <a:cxnLst/>
              <a:rect l="l" t="t" r="r" b="b"/>
              <a:pathLst>
                <a:path w="5241" h="10477" fill="none" extrusionOk="0">
                  <a:moveTo>
                    <a:pt x="0" y="10476"/>
                  </a:moveTo>
                  <a:lnTo>
                    <a:pt x="5240" y="5241"/>
                  </a:lnTo>
                  <a:lnTo>
                    <a:pt x="0" y="1"/>
                  </a:lnTo>
                </a:path>
              </a:pathLst>
            </a:custGeom>
            <a:solidFill>
              <a:srgbClr val="E3E7EA"/>
            </a:solidFill>
            <a:ln w="9525" cap="rnd" cmpd="sng">
              <a:solidFill>
                <a:srgbClr val="657E9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73"/>
            <p:cNvSpPr/>
            <p:nvPr/>
          </p:nvSpPr>
          <p:spPr>
            <a:xfrm>
              <a:off x="2749275" y="2099575"/>
              <a:ext cx="435450" cy="435475"/>
            </a:xfrm>
            <a:custGeom>
              <a:avLst/>
              <a:gdLst/>
              <a:ahLst/>
              <a:cxnLst/>
              <a:rect l="l" t="t" r="r" b="b"/>
              <a:pathLst>
                <a:path w="17418" h="17419" fill="none" extrusionOk="0">
                  <a:moveTo>
                    <a:pt x="14319" y="14319"/>
                  </a:moveTo>
                  <a:cubicBezTo>
                    <a:pt x="17418" y="11224"/>
                    <a:pt x="17418" y="6195"/>
                    <a:pt x="14319" y="3100"/>
                  </a:cubicBezTo>
                  <a:cubicBezTo>
                    <a:pt x="11223" y="1"/>
                    <a:pt x="6195" y="1"/>
                    <a:pt x="3100" y="3100"/>
                  </a:cubicBezTo>
                  <a:cubicBezTo>
                    <a:pt x="0" y="6195"/>
                    <a:pt x="0" y="11224"/>
                    <a:pt x="3100" y="14319"/>
                  </a:cubicBezTo>
                  <a:cubicBezTo>
                    <a:pt x="6195" y="17418"/>
                    <a:pt x="11223" y="17418"/>
                    <a:pt x="14319" y="14319"/>
                  </a:cubicBezTo>
                  <a:close/>
                </a:path>
              </a:pathLst>
            </a:custGeom>
            <a:solidFill>
              <a:srgbClr val="E3E7EA"/>
            </a:solidFill>
            <a:ln w="9525" cap="sq" cmpd="sng">
              <a:solidFill>
                <a:srgbClr val="657E93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69" name="Google Shape;10769;p74"/>
          <p:cNvGrpSpPr/>
          <p:nvPr/>
        </p:nvGrpSpPr>
        <p:grpSpPr>
          <a:xfrm>
            <a:off x="1989449" y="4101269"/>
            <a:ext cx="374774" cy="346073"/>
            <a:chOff x="1989449" y="4282269"/>
            <a:chExt cx="374774" cy="346073"/>
          </a:xfrm>
        </p:grpSpPr>
        <p:sp>
          <p:nvSpPr>
            <p:cNvPr id="10770" name="Google Shape;10770;p74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74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74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74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74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5" name="Google Shape;10775;p74"/>
          <p:cNvGrpSpPr/>
          <p:nvPr/>
        </p:nvGrpSpPr>
        <p:grpSpPr>
          <a:xfrm>
            <a:off x="2487439" y="4099740"/>
            <a:ext cx="198775" cy="348972"/>
            <a:chOff x="2487439" y="4280740"/>
            <a:chExt cx="198775" cy="348972"/>
          </a:xfrm>
        </p:grpSpPr>
        <p:sp>
          <p:nvSpPr>
            <p:cNvPr id="10776" name="Google Shape;10776;p74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74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74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74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0" name="Google Shape;10780;p74"/>
          <p:cNvGrpSpPr/>
          <p:nvPr/>
        </p:nvGrpSpPr>
        <p:grpSpPr>
          <a:xfrm>
            <a:off x="2810958" y="4092923"/>
            <a:ext cx="353145" cy="361873"/>
            <a:chOff x="2810958" y="4273923"/>
            <a:chExt cx="353145" cy="361873"/>
          </a:xfrm>
        </p:grpSpPr>
        <p:sp>
          <p:nvSpPr>
            <p:cNvPr id="10781" name="Google Shape;10781;p74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74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74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74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74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74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74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8" name="Google Shape;10788;p74"/>
          <p:cNvGrpSpPr/>
          <p:nvPr/>
        </p:nvGrpSpPr>
        <p:grpSpPr>
          <a:xfrm>
            <a:off x="6275635" y="4101651"/>
            <a:ext cx="209383" cy="366778"/>
            <a:chOff x="6275635" y="4282651"/>
            <a:chExt cx="209383" cy="366778"/>
          </a:xfrm>
        </p:grpSpPr>
        <p:sp>
          <p:nvSpPr>
            <p:cNvPr id="10789" name="Google Shape;10789;p74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74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1" name="Google Shape;10791;p74"/>
          <p:cNvGrpSpPr/>
          <p:nvPr/>
        </p:nvGrpSpPr>
        <p:grpSpPr>
          <a:xfrm>
            <a:off x="6701186" y="4102033"/>
            <a:ext cx="280292" cy="366396"/>
            <a:chOff x="6701186" y="4283033"/>
            <a:chExt cx="280292" cy="366396"/>
          </a:xfrm>
        </p:grpSpPr>
        <p:sp>
          <p:nvSpPr>
            <p:cNvPr id="10792" name="Google Shape;10792;p74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74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4" name="Google Shape;10794;p74"/>
          <p:cNvGrpSpPr/>
          <p:nvPr/>
        </p:nvGrpSpPr>
        <p:grpSpPr>
          <a:xfrm>
            <a:off x="2609571" y="3643958"/>
            <a:ext cx="373627" cy="347347"/>
            <a:chOff x="2609571" y="3824958"/>
            <a:chExt cx="373627" cy="347347"/>
          </a:xfrm>
        </p:grpSpPr>
        <p:sp>
          <p:nvSpPr>
            <p:cNvPr id="10795" name="Google Shape;10795;p74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74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97" name="Google Shape;10797;p74"/>
          <p:cNvSpPr/>
          <p:nvPr/>
        </p:nvSpPr>
        <p:spPr>
          <a:xfrm>
            <a:off x="1288576" y="3641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98" name="Google Shape;10798;p74"/>
          <p:cNvGrpSpPr/>
          <p:nvPr/>
        </p:nvGrpSpPr>
        <p:grpSpPr>
          <a:xfrm>
            <a:off x="916127" y="3626056"/>
            <a:ext cx="221902" cy="380795"/>
            <a:chOff x="916127" y="3807056"/>
            <a:chExt cx="221902" cy="380795"/>
          </a:xfrm>
        </p:grpSpPr>
        <p:sp>
          <p:nvSpPr>
            <p:cNvPr id="10799" name="Google Shape;10799;p74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74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74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74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03" name="Google Shape;10803;p74"/>
          <p:cNvSpPr/>
          <p:nvPr/>
        </p:nvSpPr>
        <p:spPr>
          <a:xfrm>
            <a:off x="3136771" y="3642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4" name="Google Shape;10804;p74"/>
          <p:cNvSpPr/>
          <p:nvPr/>
        </p:nvSpPr>
        <p:spPr>
          <a:xfrm>
            <a:off x="2179465" y="3670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05" name="Google Shape;10805;p74"/>
          <p:cNvGrpSpPr/>
          <p:nvPr/>
        </p:nvGrpSpPr>
        <p:grpSpPr>
          <a:xfrm>
            <a:off x="3513010" y="3635134"/>
            <a:ext cx="362223" cy="361108"/>
            <a:chOff x="3513010" y="3816134"/>
            <a:chExt cx="362223" cy="361108"/>
          </a:xfrm>
        </p:grpSpPr>
        <p:sp>
          <p:nvSpPr>
            <p:cNvPr id="10806" name="Google Shape;10806;p74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74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74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74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0" name="Google Shape;10810;p74"/>
          <p:cNvGrpSpPr/>
          <p:nvPr/>
        </p:nvGrpSpPr>
        <p:grpSpPr>
          <a:xfrm>
            <a:off x="3950316" y="3639307"/>
            <a:ext cx="369805" cy="353782"/>
            <a:chOff x="3950316" y="3820307"/>
            <a:chExt cx="369805" cy="353782"/>
          </a:xfrm>
        </p:grpSpPr>
        <p:sp>
          <p:nvSpPr>
            <p:cNvPr id="10811" name="Google Shape;10811;p74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74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74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74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5" name="Google Shape;10815;p74"/>
          <p:cNvGrpSpPr/>
          <p:nvPr/>
        </p:nvGrpSpPr>
        <p:grpSpPr>
          <a:xfrm>
            <a:off x="1761909" y="3630961"/>
            <a:ext cx="307974" cy="371716"/>
            <a:chOff x="1761909" y="3811961"/>
            <a:chExt cx="307974" cy="371716"/>
          </a:xfrm>
        </p:grpSpPr>
        <p:sp>
          <p:nvSpPr>
            <p:cNvPr id="10816" name="Google Shape;10816;p74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74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74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74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74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74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74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74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74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74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6" name="Google Shape;10826;p74"/>
          <p:cNvGrpSpPr/>
          <p:nvPr/>
        </p:nvGrpSpPr>
        <p:grpSpPr>
          <a:xfrm>
            <a:off x="5373342" y="3627935"/>
            <a:ext cx="231395" cy="353145"/>
            <a:chOff x="5373342" y="3808935"/>
            <a:chExt cx="231395" cy="353145"/>
          </a:xfrm>
        </p:grpSpPr>
        <p:sp>
          <p:nvSpPr>
            <p:cNvPr id="10827" name="Google Shape;10827;p74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74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74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74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74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74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74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74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74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6" name="Google Shape;10836;p74"/>
          <p:cNvSpPr/>
          <p:nvPr/>
        </p:nvSpPr>
        <p:spPr>
          <a:xfrm>
            <a:off x="6738361" y="3628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7" name="Google Shape;10837;p74"/>
          <p:cNvGrpSpPr/>
          <p:nvPr/>
        </p:nvGrpSpPr>
        <p:grpSpPr>
          <a:xfrm>
            <a:off x="5833775" y="3628445"/>
            <a:ext cx="235185" cy="352253"/>
            <a:chOff x="5833775" y="3809445"/>
            <a:chExt cx="235185" cy="352253"/>
          </a:xfrm>
        </p:grpSpPr>
        <p:sp>
          <p:nvSpPr>
            <p:cNvPr id="10838" name="Google Shape;10838;p74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74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74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1" name="Google Shape;10841;p74"/>
          <p:cNvGrpSpPr/>
          <p:nvPr/>
        </p:nvGrpSpPr>
        <p:grpSpPr>
          <a:xfrm>
            <a:off x="4942472" y="3628318"/>
            <a:ext cx="238976" cy="352762"/>
            <a:chOff x="4942472" y="3809318"/>
            <a:chExt cx="238976" cy="352762"/>
          </a:xfrm>
        </p:grpSpPr>
        <p:sp>
          <p:nvSpPr>
            <p:cNvPr id="10842" name="Google Shape;10842;p74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74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74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74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74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74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74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9" name="Google Shape;10849;p74"/>
          <p:cNvGrpSpPr/>
          <p:nvPr/>
        </p:nvGrpSpPr>
        <p:grpSpPr>
          <a:xfrm>
            <a:off x="6266525" y="3626788"/>
            <a:ext cx="260223" cy="353527"/>
            <a:chOff x="6266525" y="3807788"/>
            <a:chExt cx="260223" cy="353527"/>
          </a:xfrm>
        </p:grpSpPr>
        <p:sp>
          <p:nvSpPr>
            <p:cNvPr id="10850" name="Google Shape;10850;p74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74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74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74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4" name="Google Shape;10854;p74"/>
          <p:cNvSpPr/>
          <p:nvPr/>
        </p:nvSpPr>
        <p:spPr>
          <a:xfrm>
            <a:off x="7972870" y="3627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5" name="Google Shape;10855;p74"/>
          <p:cNvGrpSpPr/>
          <p:nvPr/>
        </p:nvGrpSpPr>
        <p:grpSpPr>
          <a:xfrm>
            <a:off x="7184363" y="3628604"/>
            <a:ext cx="202184" cy="352762"/>
            <a:chOff x="7184363" y="3809604"/>
            <a:chExt cx="202184" cy="352762"/>
          </a:xfrm>
        </p:grpSpPr>
        <p:sp>
          <p:nvSpPr>
            <p:cNvPr id="10856" name="Google Shape;10856;p74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74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8" name="Google Shape;10858;p74"/>
          <p:cNvGrpSpPr/>
          <p:nvPr/>
        </p:nvGrpSpPr>
        <p:grpSpPr>
          <a:xfrm>
            <a:off x="7571624" y="3627935"/>
            <a:ext cx="292047" cy="352762"/>
            <a:chOff x="7571624" y="3808935"/>
            <a:chExt cx="292047" cy="352762"/>
          </a:xfrm>
        </p:grpSpPr>
        <p:sp>
          <p:nvSpPr>
            <p:cNvPr id="10859" name="Google Shape;10859;p74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74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74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74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74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74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74"/>
          <p:cNvGrpSpPr/>
          <p:nvPr/>
        </p:nvGrpSpPr>
        <p:grpSpPr>
          <a:xfrm>
            <a:off x="2174559" y="3175116"/>
            <a:ext cx="364135" cy="359930"/>
            <a:chOff x="2174559" y="3356116"/>
            <a:chExt cx="364135" cy="359930"/>
          </a:xfrm>
        </p:grpSpPr>
        <p:sp>
          <p:nvSpPr>
            <p:cNvPr id="10866" name="Google Shape;10866;p74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74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8" name="Google Shape;10868;p74"/>
          <p:cNvGrpSpPr/>
          <p:nvPr/>
        </p:nvGrpSpPr>
        <p:grpSpPr>
          <a:xfrm>
            <a:off x="1731934" y="3174639"/>
            <a:ext cx="368371" cy="361554"/>
            <a:chOff x="1731934" y="3355639"/>
            <a:chExt cx="368371" cy="361554"/>
          </a:xfrm>
        </p:grpSpPr>
        <p:sp>
          <p:nvSpPr>
            <p:cNvPr id="10869" name="Google Shape;10869;p74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74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1" name="Google Shape;10871;p74"/>
          <p:cNvGrpSpPr/>
          <p:nvPr/>
        </p:nvGrpSpPr>
        <p:grpSpPr>
          <a:xfrm>
            <a:off x="3990517" y="3173173"/>
            <a:ext cx="279559" cy="363402"/>
            <a:chOff x="3990517" y="3354173"/>
            <a:chExt cx="279559" cy="363402"/>
          </a:xfrm>
        </p:grpSpPr>
        <p:sp>
          <p:nvSpPr>
            <p:cNvPr id="10872" name="Google Shape;10872;p74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74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74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5" name="Google Shape;10875;p74"/>
          <p:cNvGrpSpPr/>
          <p:nvPr/>
        </p:nvGrpSpPr>
        <p:grpSpPr>
          <a:xfrm>
            <a:off x="3497847" y="3236374"/>
            <a:ext cx="379680" cy="237606"/>
            <a:chOff x="3497847" y="3417374"/>
            <a:chExt cx="379680" cy="237606"/>
          </a:xfrm>
        </p:grpSpPr>
        <p:sp>
          <p:nvSpPr>
            <p:cNvPr id="10876" name="Google Shape;10876;p74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74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74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74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0" name="Google Shape;10880;p74"/>
          <p:cNvGrpSpPr/>
          <p:nvPr/>
        </p:nvGrpSpPr>
        <p:grpSpPr>
          <a:xfrm>
            <a:off x="2612597" y="3186075"/>
            <a:ext cx="376271" cy="337982"/>
            <a:chOff x="2612597" y="3367075"/>
            <a:chExt cx="376271" cy="337982"/>
          </a:xfrm>
        </p:grpSpPr>
        <p:sp>
          <p:nvSpPr>
            <p:cNvPr id="10881" name="Google Shape;10881;p74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74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3" name="Google Shape;10883;p74"/>
          <p:cNvGrpSpPr/>
          <p:nvPr/>
        </p:nvGrpSpPr>
        <p:grpSpPr>
          <a:xfrm>
            <a:off x="3071914" y="3183431"/>
            <a:ext cx="343652" cy="342505"/>
            <a:chOff x="3071914" y="3364431"/>
            <a:chExt cx="343652" cy="342505"/>
          </a:xfrm>
        </p:grpSpPr>
        <p:sp>
          <p:nvSpPr>
            <p:cNvPr id="10884" name="Google Shape;10884;p74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74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74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74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74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9" name="Google Shape;10889;p74"/>
          <p:cNvGrpSpPr/>
          <p:nvPr/>
        </p:nvGrpSpPr>
        <p:grpSpPr>
          <a:xfrm>
            <a:off x="897141" y="3178875"/>
            <a:ext cx="257962" cy="352762"/>
            <a:chOff x="897141" y="3359875"/>
            <a:chExt cx="257962" cy="352762"/>
          </a:xfrm>
        </p:grpSpPr>
        <p:sp>
          <p:nvSpPr>
            <p:cNvPr id="10890" name="Google Shape;10890;p74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74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74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74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74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74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74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74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8" name="Google Shape;10898;p74"/>
          <p:cNvGrpSpPr/>
          <p:nvPr/>
        </p:nvGrpSpPr>
        <p:grpSpPr>
          <a:xfrm>
            <a:off x="1333682" y="3163330"/>
            <a:ext cx="271213" cy="383088"/>
            <a:chOff x="1333682" y="3344330"/>
            <a:chExt cx="271213" cy="383088"/>
          </a:xfrm>
        </p:grpSpPr>
        <p:sp>
          <p:nvSpPr>
            <p:cNvPr id="10899" name="Google Shape;10899;p74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74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74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74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74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74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74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74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74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74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74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74"/>
          <p:cNvGrpSpPr/>
          <p:nvPr/>
        </p:nvGrpSpPr>
        <p:grpSpPr>
          <a:xfrm>
            <a:off x="6664394" y="3165974"/>
            <a:ext cx="353113" cy="351998"/>
            <a:chOff x="6664394" y="3346974"/>
            <a:chExt cx="353113" cy="351998"/>
          </a:xfrm>
        </p:grpSpPr>
        <p:sp>
          <p:nvSpPr>
            <p:cNvPr id="10911" name="Google Shape;10911;p74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74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74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74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74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6" name="Google Shape;10916;p74"/>
          <p:cNvGrpSpPr/>
          <p:nvPr/>
        </p:nvGrpSpPr>
        <p:grpSpPr>
          <a:xfrm>
            <a:off x="849741" y="1778307"/>
            <a:ext cx="399398" cy="375443"/>
            <a:chOff x="849741" y="1959307"/>
            <a:chExt cx="399398" cy="375443"/>
          </a:xfrm>
        </p:grpSpPr>
        <p:sp>
          <p:nvSpPr>
            <p:cNvPr id="10917" name="Google Shape;10917;p74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74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9" name="Google Shape;10919;p74"/>
          <p:cNvGrpSpPr/>
          <p:nvPr/>
        </p:nvGrpSpPr>
        <p:grpSpPr>
          <a:xfrm>
            <a:off x="1284212" y="1782766"/>
            <a:ext cx="379489" cy="366046"/>
            <a:chOff x="1284212" y="1963766"/>
            <a:chExt cx="379489" cy="366046"/>
          </a:xfrm>
        </p:grpSpPr>
        <p:sp>
          <p:nvSpPr>
            <p:cNvPr id="10920" name="Google Shape;10920;p74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74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2" name="Google Shape;10922;p74"/>
          <p:cNvGrpSpPr/>
          <p:nvPr/>
        </p:nvGrpSpPr>
        <p:grpSpPr>
          <a:xfrm>
            <a:off x="3037766" y="1788564"/>
            <a:ext cx="370219" cy="354928"/>
            <a:chOff x="3037766" y="1969564"/>
            <a:chExt cx="370219" cy="354928"/>
          </a:xfrm>
        </p:grpSpPr>
        <p:sp>
          <p:nvSpPr>
            <p:cNvPr id="10923" name="Google Shape;10923;p74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74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74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74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7" name="Google Shape;10927;p74"/>
          <p:cNvGrpSpPr/>
          <p:nvPr/>
        </p:nvGrpSpPr>
        <p:grpSpPr>
          <a:xfrm>
            <a:off x="3982553" y="1790730"/>
            <a:ext cx="304566" cy="350501"/>
            <a:chOff x="3982553" y="1971730"/>
            <a:chExt cx="304566" cy="350501"/>
          </a:xfrm>
        </p:grpSpPr>
        <p:sp>
          <p:nvSpPr>
            <p:cNvPr id="10928" name="Google Shape;10928;p74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74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0" name="Google Shape;10930;p74"/>
          <p:cNvGrpSpPr/>
          <p:nvPr/>
        </p:nvGrpSpPr>
        <p:grpSpPr>
          <a:xfrm>
            <a:off x="2567841" y="1813124"/>
            <a:ext cx="399812" cy="306477"/>
            <a:chOff x="2567841" y="1994124"/>
            <a:chExt cx="399812" cy="306477"/>
          </a:xfrm>
        </p:grpSpPr>
        <p:sp>
          <p:nvSpPr>
            <p:cNvPr id="10931" name="Google Shape;10931;p74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74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74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4" name="Google Shape;10934;p74"/>
          <p:cNvGrpSpPr/>
          <p:nvPr/>
        </p:nvGrpSpPr>
        <p:grpSpPr>
          <a:xfrm>
            <a:off x="2212084" y="1779358"/>
            <a:ext cx="324698" cy="372863"/>
            <a:chOff x="2212084" y="1960358"/>
            <a:chExt cx="324698" cy="372863"/>
          </a:xfrm>
        </p:grpSpPr>
        <p:sp>
          <p:nvSpPr>
            <p:cNvPr id="10935" name="Google Shape;10935;p74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74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74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8" name="Google Shape;10938;p74"/>
          <p:cNvGrpSpPr/>
          <p:nvPr/>
        </p:nvGrpSpPr>
        <p:grpSpPr>
          <a:xfrm>
            <a:off x="1805901" y="1779358"/>
            <a:ext cx="284847" cy="373627"/>
            <a:chOff x="1805901" y="1960358"/>
            <a:chExt cx="284847" cy="373627"/>
          </a:xfrm>
        </p:grpSpPr>
        <p:sp>
          <p:nvSpPr>
            <p:cNvPr id="10939" name="Google Shape;10939;p74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74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41" name="Google Shape;10941;p74"/>
          <p:cNvSpPr/>
          <p:nvPr/>
        </p:nvSpPr>
        <p:spPr>
          <a:xfrm>
            <a:off x="3505429" y="1799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2" name="Google Shape;10942;p74"/>
          <p:cNvSpPr/>
          <p:nvPr/>
        </p:nvSpPr>
        <p:spPr>
          <a:xfrm>
            <a:off x="7100552" y="1803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3" name="Google Shape;10943;p74"/>
          <p:cNvSpPr/>
          <p:nvPr/>
        </p:nvSpPr>
        <p:spPr>
          <a:xfrm>
            <a:off x="7955445" y="1830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44" name="Google Shape;10944;p74"/>
          <p:cNvGrpSpPr/>
          <p:nvPr/>
        </p:nvGrpSpPr>
        <p:grpSpPr>
          <a:xfrm>
            <a:off x="6656812" y="1848388"/>
            <a:ext cx="368690" cy="245793"/>
            <a:chOff x="6656812" y="2029388"/>
            <a:chExt cx="368690" cy="245793"/>
          </a:xfrm>
        </p:grpSpPr>
        <p:sp>
          <p:nvSpPr>
            <p:cNvPr id="10945" name="Google Shape;10945;p74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74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74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74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74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74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74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74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74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74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5" name="Google Shape;10955;p74"/>
          <p:cNvGrpSpPr/>
          <p:nvPr/>
        </p:nvGrpSpPr>
        <p:grpSpPr>
          <a:xfrm>
            <a:off x="4869651" y="1831218"/>
            <a:ext cx="376654" cy="281566"/>
            <a:chOff x="4869651" y="2012218"/>
            <a:chExt cx="376654" cy="281566"/>
          </a:xfrm>
        </p:grpSpPr>
        <p:sp>
          <p:nvSpPr>
            <p:cNvPr id="10956" name="Google Shape;10956;p74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74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74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74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0" name="Google Shape;10960;p74"/>
          <p:cNvGrpSpPr/>
          <p:nvPr/>
        </p:nvGrpSpPr>
        <p:grpSpPr>
          <a:xfrm>
            <a:off x="5306224" y="1831313"/>
            <a:ext cx="367925" cy="281694"/>
            <a:chOff x="5306224" y="2012313"/>
            <a:chExt cx="367925" cy="281694"/>
          </a:xfrm>
        </p:grpSpPr>
        <p:sp>
          <p:nvSpPr>
            <p:cNvPr id="10961" name="Google Shape;10961;p74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74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63" name="Google Shape;10963;p74"/>
          <p:cNvSpPr/>
          <p:nvPr/>
        </p:nvSpPr>
        <p:spPr>
          <a:xfrm>
            <a:off x="5754137" y="1824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64" name="Google Shape;10964;p74"/>
          <p:cNvGrpSpPr/>
          <p:nvPr/>
        </p:nvGrpSpPr>
        <p:grpSpPr>
          <a:xfrm>
            <a:off x="6195998" y="1802102"/>
            <a:ext cx="368308" cy="338746"/>
            <a:chOff x="6195998" y="1983102"/>
            <a:chExt cx="368308" cy="338746"/>
          </a:xfrm>
        </p:grpSpPr>
        <p:sp>
          <p:nvSpPr>
            <p:cNvPr id="10965" name="Google Shape;10965;p74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74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74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8" name="Google Shape;10968;p74"/>
          <p:cNvGrpSpPr/>
          <p:nvPr/>
        </p:nvGrpSpPr>
        <p:grpSpPr>
          <a:xfrm>
            <a:off x="7542031" y="1830835"/>
            <a:ext cx="369072" cy="280037"/>
            <a:chOff x="7542031" y="2011835"/>
            <a:chExt cx="369072" cy="280037"/>
          </a:xfrm>
        </p:grpSpPr>
        <p:sp>
          <p:nvSpPr>
            <p:cNvPr id="10969" name="Google Shape;10969;p74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74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74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74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74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74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74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74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74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8" name="Google Shape;10978;p74"/>
          <p:cNvGrpSpPr/>
          <p:nvPr/>
        </p:nvGrpSpPr>
        <p:grpSpPr>
          <a:xfrm>
            <a:off x="8010427" y="3167503"/>
            <a:ext cx="278795" cy="351615"/>
            <a:chOff x="8010427" y="3348503"/>
            <a:chExt cx="278795" cy="351615"/>
          </a:xfrm>
        </p:grpSpPr>
        <p:sp>
          <p:nvSpPr>
            <p:cNvPr id="10979" name="Google Shape;10979;p74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74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74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74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83" name="Google Shape;10983;p74"/>
          <p:cNvSpPr/>
          <p:nvPr/>
        </p:nvSpPr>
        <p:spPr>
          <a:xfrm>
            <a:off x="7615138" y="3167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84" name="Google Shape;10984;p74"/>
          <p:cNvGrpSpPr/>
          <p:nvPr/>
        </p:nvGrpSpPr>
        <p:grpSpPr>
          <a:xfrm>
            <a:off x="7141900" y="3168204"/>
            <a:ext cx="281057" cy="351010"/>
            <a:chOff x="7141900" y="3349204"/>
            <a:chExt cx="281057" cy="351010"/>
          </a:xfrm>
        </p:grpSpPr>
        <p:sp>
          <p:nvSpPr>
            <p:cNvPr id="10985" name="Google Shape;10985;p74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74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74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8" name="Google Shape;10988;p74"/>
          <p:cNvGrpSpPr/>
          <p:nvPr/>
        </p:nvGrpSpPr>
        <p:grpSpPr>
          <a:xfrm>
            <a:off x="5314188" y="3169032"/>
            <a:ext cx="363752" cy="353113"/>
            <a:chOff x="5314188" y="3350032"/>
            <a:chExt cx="363752" cy="353113"/>
          </a:xfrm>
        </p:grpSpPr>
        <p:sp>
          <p:nvSpPr>
            <p:cNvPr id="10989" name="Google Shape;10989;p74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74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1" name="Google Shape;10991;p74"/>
          <p:cNvGrpSpPr/>
          <p:nvPr/>
        </p:nvGrpSpPr>
        <p:grpSpPr>
          <a:xfrm>
            <a:off x="5829984" y="3169032"/>
            <a:ext cx="220755" cy="352348"/>
            <a:chOff x="5829984" y="3350032"/>
            <a:chExt cx="220755" cy="352348"/>
          </a:xfrm>
        </p:grpSpPr>
        <p:sp>
          <p:nvSpPr>
            <p:cNvPr id="10992" name="Google Shape;10992;p74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74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74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74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74"/>
          <p:cNvGrpSpPr/>
          <p:nvPr/>
        </p:nvGrpSpPr>
        <p:grpSpPr>
          <a:xfrm>
            <a:off x="4882170" y="3168841"/>
            <a:ext cx="358464" cy="352316"/>
            <a:chOff x="4882170" y="3349841"/>
            <a:chExt cx="358464" cy="352316"/>
          </a:xfrm>
        </p:grpSpPr>
        <p:sp>
          <p:nvSpPr>
            <p:cNvPr id="10997" name="Google Shape;10997;p74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74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99" name="Google Shape;10999;p74"/>
          <p:cNvSpPr/>
          <p:nvPr/>
        </p:nvSpPr>
        <p:spPr>
          <a:xfrm>
            <a:off x="3955221" y="2712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0" name="Google Shape;11000;p74"/>
          <p:cNvSpPr/>
          <p:nvPr/>
        </p:nvSpPr>
        <p:spPr>
          <a:xfrm>
            <a:off x="3499727" y="2261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01" name="Google Shape;11001;p74"/>
          <p:cNvGrpSpPr/>
          <p:nvPr/>
        </p:nvGrpSpPr>
        <p:grpSpPr>
          <a:xfrm>
            <a:off x="3044965" y="2254220"/>
            <a:ext cx="400194" cy="324316"/>
            <a:chOff x="3044965" y="2435220"/>
            <a:chExt cx="400194" cy="324316"/>
          </a:xfrm>
        </p:grpSpPr>
        <p:sp>
          <p:nvSpPr>
            <p:cNvPr id="11002" name="Google Shape;11002;p74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74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74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5" name="Google Shape;11005;p74"/>
          <p:cNvGrpSpPr/>
          <p:nvPr/>
        </p:nvGrpSpPr>
        <p:grpSpPr>
          <a:xfrm>
            <a:off x="6203579" y="3167981"/>
            <a:ext cx="351615" cy="350373"/>
            <a:chOff x="6203579" y="3348981"/>
            <a:chExt cx="351615" cy="350373"/>
          </a:xfrm>
        </p:grpSpPr>
        <p:sp>
          <p:nvSpPr>
            <p:cNvPr id="11006" name="Google Shape;11006;p74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74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74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74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74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1" name="Google Shape;11011;p74"/>
          <p:cNvGrpSpPr/>
          <p:nvPr/>
        </p:nvGrpSpPr>
        <p:grpSpPr>
          <a:xfrm>
            <a:off x="4878379" y="2292892"/>
            <a:ext cx="367161" cy="287523"/>
            <a:chOff x="4878379" y="2473892"/>
            <a:chExt cx="367161" cy="287523"/>
          </a:xfrm>
        </p:grpSpPr>
        <p:sp>
          <p:nvSpPr>
            <p:cNvPr id="11012" name="Google Shape;11012;p74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74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74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74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74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7" name="Google Shape;11017;p74"/>
          <p:cNvGrpSpPr/>
          <p:nvPr/>
        </p:nvGrpSpPr>
        <p:grpSpPr>
          <a:xfrm>
            <a:off x="1325719" y="2706689"/>
            <a:ext cx="290581" cy="372481"/>
            <a:chOff x="1325719" y="2887689"/>
            <a:chExt cx="290581" cy="372481"/>
          </a:xfrm>
        </p:grpSpPr>
        <p:sp>
          <p:nvSpPr>
            <p:cNvPr id="11018" name="Google Shape;11018;p74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74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0" name="Google Shape;11020;p74"/>
          <p:cNvSpPr/>
          <p:nvPr/>
        </p:nvSpPr>
        <p:spPr>
          <a:xfrm>
            <a:off x="1819153" y="2701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21" name="Google Shape;11021;p74"/>
          <p:cNvGrpSpPr/>
          <p:nvPr/>
        </p:nvGrpSpPr>
        <p:grpSpPr>
          <a:xfrm>
            <a:off x="3510335" y="2711499"/>
            <a:ext cx="360726" cy="361204"/>
            <a:chOff x="3510335" y="2892499"/>
            <a:chExt cx="360726" cy="361204"/>
          </a:xfrm>
        </p:grpSpPr>
        <p:sp>
          <p:nvSpPr>
            <p:cNvPr id="11022" name="Google Shape;11022;p74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74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74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74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74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74"/>
          <p:cNvGrpSpPr/>
          <p:nvPr/>
        </p:nvGrpSpPr>
        <p:grpSpPr>
          <a:xfrm>
            <a:off x="3086313" y="2696049"/>
            <a:ext cx="320143" cy="392581"/>
            <a:chOff x="3086313" y="2877049"/>
            <a:chExt cx="320143" cy="392581"/>
          </a:xfrm>
        </p:grpSpPr>
        <p:sp>
          <p:nvSpPr>
            <p:cNvPr id="11028" name="Google Shape;11028;p74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74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74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74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74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74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74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74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74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74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74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74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0" name="Google Shape;11040;p74"/>
          <p:cNvSpPr/>
          <p:nvPr/>
        </p:nvSpPr>
        <p:spPr>
          <a:xfrm>
            <a:off x="2253814" y="2713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1" name="Google Shape;11041;p74"/>
          <p:cNvGrpSpPr/>
          <p:nvPr/>
        </p:nvGrpSpPr>
        <p:grpSpPr>
          <a:xfrm>
            <a:off x="861113" y="2704746"/>
            <a:ext cx="333809" cy="373277"/>
            <a:chOff x="861113" y="2885746"/>
            <a:chExt cx="333809" cy="373277"/>
          </a:xfrm>
        </p:grpSpPr>
        <p:sp>
          <p:nvSpPr>
            <p:cNvPr id="11042" name="Google Shape;11042;p74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74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74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74"/>
          <p:cNvSpPr/>
          <p:nvPr/>
        </p:nvSpPr>
        <p:spPr>
          <a:xfrm>
            <a:off x="2616005" y="2705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6" name="Google Shape;11046;p74"/>
          <p:cNvSpPr/>
          <p:nvPr/>
        </p:nvSpPr>
        <p:spPr>
          <a:xfrm>
            <a:off x="2160129" y="1335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7" name="Google Shape;11047;p74"/>
          <p:cNvGrpSpPr/>
          <p:nvPr/>
        </p:nvGrpSpPr>
        <p:grpSpPr>
          <a:xfrm>
            <a:off x="1297654" y="1323481"/>
            <a:ext cx="349354" cy="362223"/>
            <a:chOff x="1297654" y="1504481"/>
            <a:chExt cx="349354" cy="362223"/>
          </a:xfrm>
        </p:grpSpPr>
        <p:sp>
          <p:nvSpPr>
            <p:cNvPr id="11048" name="Google Shape;11048;p74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74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74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51" name="Google Shape;11051;p74"/>
          <p:cNvSpPr/>
          <p:nvPr/>
        </p:nvSpPr>
        <p:spPr>
          <a:xfrm>
            <a:off x="3945378" y="1349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2" name="Google Shape;11052;p74"/>
          <p:cNvGrpSpPr/>
          <p:nvPr/>
        </p:nvGrpSpPr>
        <p:grpSpPr>
          <a:xfrm>
            <a:off x="852385" y="1329916"/>
            <a:ext cx="353145" cy="351998"/>
            <a:chOff x="852385" y="1510916"/>
            <a:chExt cx="353145" cy="351998"/>
          </a:xfrm>
        </p:grpSpPr>
        <p:sp>
          <p:nvSpPr>
            <p:cNvPr id="11053" name="Google Shape;11053;p74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74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74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6" name="Google Shape;11056;p74"/>
          <p:cNvGrpSpPr/>
          <p:nvPr/>
        </p:nvGrpSpPr>
        <p:grpSpPr>
          <a:xfrm>
            <a:off x="1745217" y="1334471"/>
            <a:ext cx="343269" cy="342505"/>
            <a:chOff x="1745217" y="1515471"/>
            <a:chExt cx="343269" cy="342505"/>
          </a:xfrm>
        </p:grpSpPr>
        <p:sp>
          <p:nvSpPr>
            <p:cNvPr id="11057" name="Google Shape;11057;p74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74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74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74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61" name="Google Shape;11061;p74"/>
          <p:cNvSpPr/>
          <p:nvPr/>
        </p:nvSpPr>
        <p:spPr>
          <a:xfrm>
            <a:off x="3509220" y="1324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62" name="Google Shape;11062;p74"/>
          <p:cNvGrpSpPr/>
          <p:nvPr/>
        </p:nvGrpSpPr>
        <p:grpSpPr>
          <a:xfrm>
            <a:off x="3042703" y="1348137"/>
            <a:ext cx="411535" cy="315587"/>
            <a:chOff x="3042703" y="1529137"/>
            <a:chExt cx="411535" cy="315587"/>
          </a:xfrm>
        </p:grpSpPr>
        <p:sp>
          <p:nvSpPr>
            <p:cNvPr id="11063" name="Google Shape;11063;p74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74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74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74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74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74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74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74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74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74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3" name="Google Shape;11073;p74"/>
          <p:cNvGrpSpPr/>
          <p:nvPr/>
        </p:nvGrpSpPr>
        <p:grpSpPr>
          <a:xfrm>
            <a:off x="2629289" y="1363682"/>
            <a:ext cx="350501" cy="284497"/>
            <a:chOff x="2629289" y="1544682"/>
            <a:chExt cx="350501" cy="284497"/>
          </a:xfrm>
        </p:grpSpPr>
        <p:sp>
          <p:nvSpPr>
            <p:cNvPr id="11074" name="Google Shape;11074;p74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74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74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74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74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9" name="Google Shape;11079;p74"/>
          <p:cNvGrpSpPr/>
          <p:nvPr/>
        </p:nvGrpSpPr>
        <p:grpSpPr>
          <a:xfrm>
            <a:off x="5305077" y="1321633"/>
            <a:ext cx="367893" cy="365218"/>
            <a:chOff x="5305077" y="1502633"/>
            <a:chExt cx="367893" cy="365218"/>
          </a:xfrm>
        </p:grpSpPr>
        <p:sp>
          <p:nvSpPr>
            <p:cNvPr id="11080" name="Google Shape;11080;p74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74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2" name="Google Shape;11082;p74"/>
          <p:cNvGrpSpPr/>
          <p:nvPr/>
        </p:nvGrpSpPr>
        <p:grpSpPr>
          <a:xfrm>
            <a:off x="7100170" y="1319117"/>
            <a:ext cx="368308" cy="367033"/>
            <a:chOff x="7100170" y="1500117"/>
            <a:chExt cx="368308" cy="367033"/>
          </a:xfrm>
        </p:grpSpPr>
        <p:sp>
          <p:nvSpPr>
            <p:cNvPr id="11083" name="Google Shape;11083;p74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74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74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74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74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74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74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74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74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74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74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74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74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96" name="Google Shape;11096;p74"/>
          <p:cNvSpPr/>
          <p:nvPr/>
        </p:nvSpPr>
        <p:spPr>
          <a:xfrm>
            <a:off x="7539642" y="1319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97" name="Google Shape;11097;p74"/>
          <p:cNvGrpSpPr/>
          <p:nvPr/>
        </p:nvGrpSpPr>
        <p:grpSpPr>
          <a:xfrm>
            <a:off x="6649231" y="1319021"/>
            <a:ext cx="390287" cy="367065"/>
            <a:chOff x="6649231" y="1500021"/>
            <a:chExt cx="390287" cy="367065"/>
          </a:xfrm>
        </p:grpSpPr>
        <p:sp>
          <p:nvSpPr>
            <p:cNvPr id="11098" name="Google Shape;11098;p74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74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74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74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74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74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74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74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74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74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74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74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0" name="Google Shape;11110;p74"/>
          <p:cNvGrpSpPr/>
          <p:nvPr/>
        </p:nvGrpSpPr>
        <p:grpSpPr>
          <a:xfrm>
            <a:off x="5746938" y="1362503"/>
            <a:ext cx="387261" cy="280356"/>
            <a:chOff x="5746938" y="1543503"/>
            <a:chExt cx="387261" cy="280356"/>
          </a:xfrm>
        </p:grpSpPr>
        <p:sp>
          <p:nvSpPr>
            <p:cNvPr id="11111" name="Google Shape;11111;p74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74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3" name="Google Shape;11113;p74"/>
          <p:cNvGrpSpPr/>
          <p:nvPr/>
        </p:nvGrpSpPr>
        <p:grpSpPr>
          <a:xfrm>
            <a:off x="6196730" y="1344346"/>
            <a:ext cx="369072" cy="317467"/>
            <a:chOff x="6196730" y="1525346"/>
            <a:chExt cx="369072" cy="317467"/>
          </a:xfrm>
        </p:grpSpPr>
        <p:sp>
          <p:nvSpPr>
            <p:cNvPr id="11114" name="Google Shape;11114;p74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74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74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74"/>
          <p:cNvGrpSpPr/>
          <p:nvPr/>
        </p:nvGrpSpPr>
        <p:grpSpPr>
          <a:xfrm>
            <a:off x="4940592" y="1319690"/>
            <a:ext cx="246558" cy="367161"/>
            <a:chOff x="4940592" y="1500690"/>
            <a:chExt cx="246558" cy="367161"/>
          </a:xfrm>
        </p:grpSpPr>
        <p:sp>
          <p:nvSpPr>
            <p:cNvPr id="11118" name="Google Shape;11118;p74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74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74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74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74"/>
          <p:cNvGrpSpPr/>
          <p:nvPr/>
        </p:nvGrpSpPr>
        <p:grpSpPr>
          <a:xfrm>
            <a:off x="7964906" y="1318894"/>
            <a:ext cx="380858" cy="367575"/>
            <a:chOff x="7964906" y="1499894"/>
            <a:chExt cx="380858" cy="367575"/>
          </a:xfrm>
        </p:grpSpPr>
        <p:sp>
          <p:nvSpPr>
            <p:cNvPr id="11123" name="Google Shape;11123;p74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74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74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26" name="Google Shape;11126;p74"/>
          <p:cNvSpPr/>
          <p:nvPr/>
        </p:nvSpPr>
        <p:spPr>
          <a:xfrm>
            <a:off x="5779557" y="2721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27" name="Google Shape;11127;p74"/>
          <p:cNvGrpSpPr/>
          <p:nvPr/>
        </p:nvGrpSpPr>
        <p:grpSpPr>
          <a:xfrm>
            <a:off x="8007400" y="2721278"/>
            <a:ext cx="285230" cy="355597"/>
            <a:chOff x="8007400" y="2902278"/>
            <a:chExt cx="285230" cy="355597"/>
          </a:xfrm>
        </p:grpSpPr>
        <p:sp>
          <p:nvSpPr>
            <p:cNvPr id="11128" name="Google Shape;11128;p74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74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0" name="Google Shape;11130;p74"/>
          <p:cNvGrpSpPr/>
          <p:nvPr/>
        </p:nvGrpSpPr>
        <p:grpSpPr>
          <a:xfrm>
            <a:off x="6219124" y="2721788"/>
            <a:ext cx="318231" cy="355470"/>
            <a:chOff x="6219124" y="2902788"/>
            <a:chExt cx="318231" cy="355470"/>
          </a:xfrm>
        </p:grpSpPr>
        <p:sp>
          <p:nvSpPr>
            <p:cNvPr id="11131" name="Google Shape;11131;p74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74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74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74"/>
          <p:cNvGrpSpPr/>
          <p:nvPr/>
        </p:nvGrpSpPr>
        <p:grpSpPr>
          <a:xfrm>
            <a:off x="4969421" y="2721852"/>
            <a:ext cx="185109" cy="355406"/>
            <a:chOff x="4969421" y="2902852"/>
            <a:chExt cx="185109" cy="355406"/>
          </a:xfrm>
        </p:grpSpPr>
        <p:sp>
          <p:nvSpPr>
            <p:cNvPr id="11135" name="Google Shape;11135;p74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74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74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74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74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74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41" name="Google Shape;11141;p74"/>
          <p:cNvSpPr/>
          <p:nvPr/>
        </p:nvSpPr>
        <p:spPr>
          <a:xfrm>
            <a:off x="7574555" y="2722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2" name="Google Shape;11142;p74"/>
          <p:cNvSpPr/>
          <p:nvPr/>
        </p:nvSpPr>
        <p:spPr>
          <a:xfrm>
            <a:off x="7121800" y="2721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3" name="Google Shape;11143;p74"/>
          <p:cNvGrpSpPr/>
          <p:nvPr/>
        </p:nvGrpSpPr>
        <p:grpSpPr>
          <a:xfrm>
            <a:off x="6685259" y="2721852"/>
            <a:ext cx="311414" cy="355406"/>
            <a:chOff x="6685259" y="2902852"/>
            <a:chExt cx="311414" cy="355406"/>
          </a:xfrm>
        </p:grpSpPr>
        <p:sp>
          <p:nvSpPr>
            <p:cNvPr id="11144" name="Google Shape;11144;p74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74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74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7" name="Google Shape;11147;p74"/>
          <p:cNvGrpSpPr/>
          <p:nvPr/>
        </p:nvGrpSpPr>
        <p:grpSpPr>
          <a:xfrm>
            <a:off x="5309250" y="2722170"/>
            <a:ext cx="359579" cy="355852"/>
            <a:chOff x="5309250" y="2903170"/>
            <a:chExt cx="359579" cy="355852"/>
          </a:xfrm>
        </p:grpSpPr>
        <p:sp>
          <p:nvSpPr>
            <p:cNvPr id="11148" name="Google Shape;11148;p74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74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74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74"/>
          <p:cNvGrpSpPr/>
          <p:nvPr/>
        </p:nvGrpSpPr>
        <p:grpSpPr>
          <a:xfrm>
            <a:off x="2199565" y="2240172"/>
            <a:ext cx="312179" cy="353431"/>
            <a:chOff x="2199565" y="2421172"/>
            <a:chExt cx="312179" cy="353431"/>
          </a:xfrm>
        </p:grpSpPr>
        <p:sp>
          <p:nvSpPr>
            <p:cNvPr id="11152" name="Google Shape;11152;p74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74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4" name="Google Shape;11154;p74"/>
          <p:cNvGrpSpPr/>
          <p:nvPr/>
        </p:nvGrpSpPr>
        <p:grpSpPr>
          <a:xfrm>
            <a:off x="1750887" y="2244727"/>
            <a:ext cx="320143" cy="343269"/>
            <a:chOff x="1750887" y="2425727"/>
            <a:chExt cx="320143" cy="343269"/>
          </a:xfrm>
        </p:grpSpPr>
        <p:sp>
          <p:nvSpPr>
            <p:cNvPr id="11155" name="Google Shape;11155;p74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74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7" name="Google Shape;11157;p74"/>
          <p:cNvGrpSpPr/>
          <p:nvPr/>
        </p:nvGrpSpPr>
        <p:grpSpPr>
          <a:xfrm>
            <a:off x="1298037" y="2244727"/>
            <a:ext cx="338364" cy="342887"/>
            <a:chOff x="1298037" y="2425727"/>
            <a:chExt cx="338364" cy="342887"/>
          </a:xfrm>
        </p:grpSpPr>
        <p:sp>
          <p:nvSpPr>
            <p:cNvPr id="11158" name="Google Shape;11158;p74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74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74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74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62" name="Google Shape;11162;p74"/>
          <p:cNvSpPr/>
          <p:nvPr/>
        </p:nvSpPr>
        <p:spPr>
          <a:xfrm>
            <a:off x="848977" y="2237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63" name="Google Shape;11163;p74"/>
          <p:cNvGrpSpPr/>
          <p:nvPr/>
        </p:nvGrpSpPr>
        <p:grpSpPr>
          <a:xfrm>
            <a:off x="3974207" y="2248009"/>
            <a:ext cx="320143" cy="338491"/>
            <a:chOff x="3974207" y="2429009"/>
            <a:chExt cx="320143" cy="338491"/>
          </a:xfrm>
        </p:grpSpPr>
        <p:sp>
          <p:nvSpPr>
            <p:cNvPr id="11164" name="Google Shape;11164;p74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74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6" name="Google Shape;11166;p74"/>
          <p:cNvGrpSpPr/>
          <p:nvPr/>
        </p:nvGrpSpPr>
        <p:grpSpPr>
          <a:xfrm>
            <a:off x="2623237" y="2250047"/>
            <a:ext cx="355024" cy="332630"/>
            <a:chOff x="2623237" y="2431047"/>
            <a:chExt cx="355024" cy="332630"/>
          </a:xfrm>
        </p:grpSpPr>
        <p:sp>
          <p:nvSpPr>
            <p:cNvPr id="11167" name="Google Shape;11167;p74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74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74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74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1" name="Google Shape;11171;p74"/>
          <p:cNvGrpSpPr/>
          <p:nvPr/>
        </p:nvGrpSpPr>
        <p:grpSpPr>
          <a:xfrm>
            <a:off x="6657194" y="2253073"/>
            <a:ext cx="375507" cy="367925"/>
            <a:chOff x="6657194" y="2434073"/>
            <a:chExt cx="375507" cy="367925"/>
          </a:xfrm>
        </p:grpSpPr>
        <p:sp>
          <p:nvSpPr>
            <p:cNvPr id="11172" name="Google Shape;11172;p74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74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74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5" name="Google Shape;11175;p74"/>
          <p:cNvGrpSpPr/>
          <p:nvPr/>
        </p:nvGrpSpPr>
        <p:grpSpPr>
          <a:xfrm>
            <a:off x="7101317" y="2260655"/>
            <a:ext cx="367925" cy="352380"/>
            <a:chOff x="7101317" y="2441655"/>
            <a:chExt cx="367925" cy="352380"/>
          </a:xfrm>
        </p:grpSpPr>
        <p:sp>
          <p:nvSpPr>
            <p:cNvPr id="11176" name="Google Shape;11176;p74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74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8" name="Google Shape;11178;p74"/>
          <p:cNvGrpSpPr/>
          <p:nvPr/>
        </p:nvGrpSpPr>
        <p:grpSpPr>
          <a:xfrm>
            <a:off x="5756399" y="2253456"/>
            <a:ext cx="367925" cy="367161"/>
            <a:chOff x="5756399" y="2434456"/>
            <a:chExt cx="367925" cy="367161"/>
          </a:xfrm>
        </p:grpSpPr>
        <p:sp>
          <p:nvSpPr>
            <p:cNvPr id="11179" name="Google Shape;11179;p74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74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74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74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74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74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74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6" name="Google Shape;11186;p74"/>
          <p:cNvSpPr/>
          <p:nvPr/>
        </p:nvSpPr>
        <p:spPr>
          <a:xfrm>
            <a:off x="5304695" y="2253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7" name="Google Shape;11187;p74"/>
          <p:cNvSpPr/>
          <p:nvPr/>
        </p:nvSpPr>
        <p:spPr>
          <a:xfrm>
            <a:off x="7542031" y="2264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88" name="Google Shape;11188;p74"/>
          <p:cNvGrpSpPr/>
          <p:nvPr/>
        </p:nvGrpSpPr>
        <p:grpSpPr>
          <a:xfrm>
            <a:off x="7964906" y="2253073"/>
            <a:ext cx="373627" cy="367925"/>
            <a:chOff x="7964906" y="2434073"/>
            <a:chExt cx="373627" cy="367925"/>
          </a:xfrm>
        </p:grpSpPr>
        <p:sp>
          <p:nvSpPr>
            <p:cNvPr id="11189" name="Google Shape;11189;p74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74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1" name="Google Shape;11191;p74"/>
          <p:cNvGrpSpPr/>
          <p:nvPr/>
        </p:nvGrpSpPr>
        <p:grpSpPr>
          <a:xfrm>
            <a:off x="6194086" y="2256737"/>
            <a:ext cx="369837" cy="360471"/>
            <a:chOff x="6194086" y="2437737"/>
            <a:chExt cx="369837" cy="360471"/>
          </a:xfrm>
        </p:grpSpPr>
        <p:sp>
          <p:nvSpPr>
            <p:cNvPr id="11192" name="Google Shape;11192;p74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74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94" name="Google Shape;11194;p74"/>
          <p:cNvSpPr txBox="1"/>
          <p:nvPr/>
        </p:nvSpPr>
        <p:spPr>
          <a:xfrm>
            <a:off x="849675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Educational Icons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1195" name="Google Shape;11195;p74"/>
          <p:cNvSpPr txBox="1"/>
          <p:nvPr/>
        </p:nvSpPr>
        <p:spPr>
          <a:xfrm>
            <a:off x="4858400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Medical Icons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00" name="Google Shape;11200;p75"/>
          <p:cNvGrpSpPr/>
          <p:nvPr/>
        </p:nvGrpSpPr>
        <p:grpSpPr>
          <a:xfrm>
            <a:off x="3122257" y="1334344"/>
            <a:ext cx="294850" cy="349434"/>
            <a:chOff x="3122257" y="1508594"/>
            <a:chExt cx="294850" cy="349434"/>
          </a:xfrm>
        </p:grpSpPr>
        <p:sp>
          <p:nvSpPr>
            <p:cNvPr id="11201" name="Google Shape;11201;p75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75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75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75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75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6" name="Google Shape;11206;p75"/>
          <p:cNvGrpSpPr/>
          <p:nvPr/>
        </p:nvGrpSpPr>
        <p:grpSpPr>
          <a:xfrm>
            <a:off x="910723" y="1333962"/>
            <a:ext cx="251660" cy="350166"/>
            <a:chOff x="910723" y="1508212"/>
            <a:chExt cx="251660" cy="350166"/>
          </a:xfrm>
        </p:grpSpPr>
        <p:sp>
          <p:nvSpPr>
            <p:cNvPr id="11207" name="Google Shape;11207;p75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75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75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75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75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75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75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75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75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75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75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75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75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75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75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75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75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4" name="Google Shape;11224;p75"/>
          <p:cNvGrpSpPr/>
          <p:nvPr/>
        </p:nvGrpSpPr>
        <p:grpSpPr>
          <a:xfrm>
            <a:off x="1308631" y="1333580"/>
            <a:ext cx="350166" cy="350198"/>
            <a:chOff x="1308631" y="1507830"/>
            <a:chExt cx="350166" cy="350198"/>
          </a:xfrm>
        </p:grpSpPr>
        <p:sp>
          <p:nvSpPr>
            <p:cNvPr id="11225" name="Google Shape;11225;p75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75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75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75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9" name="Google Shape;11229;p75"/>
          <p:cNvGrpSpPr/>
          <p:nvPr/>
        </p:nvGrpSpPr>
        <p:grpSpPr>
          <a:xfrm>
            <a:off x="1756921" y="1335489"/>
            <a:ext cx="345997" cy="345997"/>
            <a:chOff x="1756921" y="1509739"/>
            <a:chExt cx="345997" cy="345997"/>
          </a:xfrm>
        </p:grpSpPr>
        <p:sp>
          <p:nvSpPr>
            <p:cNvPr id="11230" name="Google Shape;11230;p75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75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75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75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75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75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75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75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75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75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75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75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75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75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75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75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75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7" name="Google Shape;11247;p75"/>
          <p:cNvGrpSpPr/>
          <p:nvPr/>
        </p:nvGrpSpPr>
        <p:grpSpPr>
          <a:xfrm>
            <a:off x="2216956" y="1336253"/>
            <a:ext cx="318721" cy="345615"/>
            <a:chOff x="2216956" y="1510503"/>
            <a:chExt cx="318721" cy="345615"/>
          </a:xfrm>
        </p:grpSpPr>
        <p:sp>
          <p:nvSpPr>
            <p:cNvPr id="11248" name="Google Shape;11248;p75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75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75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75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75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3" name="Google Shape;11253;p75"/>
          <p:cNvGrpSpPr/>
          <p:nvPr/>
        </p:nvGrpSpPr>
        <p:grpSpPr>
          <a:xfrm>
            <a:off x="3988156" y="1394211"/>
            <a:ext cx="349052" cy="230049"/>
            <a:chOff x="3988156" y="1568461"/>
            <a:chExt cx="349052" cy="230049"/>
          </a:xfrm>
        </p:grpSpPr>
        <p:sp>
          <p:nvSpPr>
            <p:cNvPr id="11254" name="Google Shape;11254;p75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75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75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75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75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75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75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1" name="Google Shape;11261;p75"/>
          <p:cNvGrpSpPr/>
          <p:nvPr/>
        </p:nvGrpSpPr>
        <p:grpSpPr>
          <a:xfrm>
            <a:off x="2633037" y="1325623"/>
            <a:ext cx="379002" cy="366112"/>
            <a:chOff x="2633037" y="1499873"/>
            <a:chExt cx="379002" cy="366112"/>
          </a:xfrm>
        </p:grpSpPr>
        <p:sp>
          <p:nvSpPr>
            <p:cNvPr id="11262" name="Google Shape;11262;p75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75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75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75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75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75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8" name="Google Shape;11268;p75"/>
          <p:cNvGrpSpPr/>
          <p:nvPr/>
        </p:nvGrpSpPr>
        <p:grpSpPr>
          <a:xfrm>
            <a:off x="6675256" y="1341919"/>
            <a:ext cx="327823" cy="357009"/>
            <a:chOff x="6675256" y="1516169"/>
            <a:chExt cx="327823" cy="357009"/>
          </a:xfrm>
        </p:grpSpPr>
        <p:sp>
          <p:nvSpPr>
            <p:cNvPr id="11269" name="Google Shape;11269;p75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75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75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75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75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75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75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75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75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75"/>
          <p:cNvGrpSpPr/>
          <p:nvPr/>
        </p:nvGrpSpPr>
        <p:grpSpPr>
          <a:xfrm>
            <a:off x="8020159" y="1342301"/>
            <a:ext cx="300897" cy="356627"/>
            <a:chOff x="8020159" y="1516551"/>
            <a:chExt cx="300897" cy="356627"/>
          </a:xfrm>
        </p:grpSpPr>
        <p:sp>
          <p:nvSpPr>
            <p:cNvPr id="11279" name="Google Shape;11279;p75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75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75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75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75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75"/>
          <p:cNvGrpSpPr/>
          <p:nvPr/>
        </p:nvGrpSpPr>
        <p:grpSpPr>
          <a:xfrm>
            <a:off x="5377363" y="1341919"/>
            <a:ext cx="257357" cy="356627"/>
            <a:chOff x="5377363" y="1516169"/>
            <a:chExt cx="257357" cy="356627"/>
          </a:xfrm>
        </p:grpSpPr>
        <p:sp>
          <p:nvSpPr>
            <p:cNvPr id="11285" name="Google Shape;11285;p75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75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75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75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75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75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75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75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75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75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75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75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75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75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75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75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75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2" name="Google Shape;11302;p75"/>
          <p:cNvGrpSpPr/>
          <p:nvPr/>
        </p:nvGrpSpPr>
        <p:grpSpPr>
          <a:xfrm>
            <a:off x="4880567" y="1361620"/>
            <a:ext cx="356245" cy="317607"/>
            <a:chOff x="4880567" y="1535870"/>
            <a:chExt cx="356245" cy="317607"/>
          </a:xfrm>
        </p:grpSpPr>
        <p:sp>
          <p:nvSpPr>
            <p:cNvPr id="11303" name="Google Shape;11303;p75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75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75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75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75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8" name="Google Shape;11308;p75"/>
          <p:cNvGrpSpPr/>
          <p:nvPr/>
        </p:nvGrpSpPr>
        <p:grpSpPr>
          <a:xfrm>
            <a:off x="5771483" y="1341537"/>
            <a:ext cx="357359" cy="357391"/>
            <a:chOff x="5771483" y="1515787"/>
            <a:chExt cx="357359" cy="357391"/>
          </a:xfrm>
        </p:grpSpPr>
        <p:sp>
          <p:nvSpPr>
            <p:cNvPr id="11309" name="Google Shape;11309;p75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75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75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75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3" name="Google Shape;11313;p75"/>
          <p:cNvGrpSpPr/>
          <p:nvPr/>
        </p:nvGrpSpPr>
        <p:grpSpPr>
          <a:xfrm>
            <a:off x="7121669" y="1359360"/>
            <a:ext cx="321362" cy="321362"/>
            <a:chOff x="7121669" y="1533610"/>
            <a:chExt cx="321362" cy="321362"/>
          </a:xfrm>
        </p:grpSpPr>
        <p:sp>
          <p:nvSpPr>
            <p:cNvPr id="11314" name="Google Shape;11314;p75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75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75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75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8" name="Google Shape;11318;p75"/>
          <p:cNvGrpSpPr/>
          <p:nvPr/>
        </p:nvGrpSpPr>
        <p:grpSpPr>
          <a:xfrm>
            <a:off x="7562766" y="1340614"/>
            <a:ext cx="327059" cy="360192"/>
            <a:chOff x="7562766" y="1514864"/>
            <a:chExt cx="327059" cy="360192"/>
          </a:xfrm>
        </p:grpSpPr>
        <p:sp>
          <p:nvSpPr>
            <p:cNvPr id="11319" name="Google Shape;11319;p75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75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75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75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3" name="Google Shape;11323;p75"/>
          <p:cNvGrpSpPr/>
          <p:nvPr/>
        </p:nvGrpSpPr>
        <p:grpSpPr>
          <a:xfrm>
            <a:off x="6221229" y="1324423"/>
            <a:ext cx="361636" cy="362183"/>
            <a:chOff x="6259175" y="1559008"/>
            <a:chExt cx="271743" cy="272093"/>
          </a:xfrm>
        </p:grpSpPr>
        <p:sp>
          <p:nvSpPr>
            <p:cNvPr id="11324" name="Google Shape;11324;p75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75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75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75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75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75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75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75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75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75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75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75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75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75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75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75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75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1" name="Google Shape;11341;p75"/>
          <p:cNvGrpSpPr/>
          <p:nvPr/>
        </p:nvGrpSpPr>
        <p:grpSpPr>
          <a:xfrm>
            <a:off x="6671087" y="1835054"/>
            <a:ext cx="332757" cy="281833"/>
            <a:chOff x="6671087" y="2009304"/>
            <a:chExt cx="332757" cy="281833"/>
          </a:xfrm>
        </p:grpSpPr>
        <p:sp>
          <p:nvSpPr>
            <p:cNvPr id="11342" name="Google Shape;11342;p75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75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4" name="Google Shape;11344;p75"/>
          <p:cNvSpPr/>
          <p:nvPr/>
        </p:nvSpPr>
        <p:spPr>
          <a:xfrm>
            <a:off x="1745940" y="179288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5" name="Google Shape;11345;p75"/>
          <p:cNvGrpSpPr/>
          <p:nvPr/>
        </p:nvGrpSpPr>
        <p:grpSpPr>
          <a:xfrm>
            <a:off x="2201806" y="1802335"/>
            <a:ext cx="349784" cy="349434"/>
            <a:chOff x="2201806" y="1976585"/>
            <a:chExt cx="349784" cy="349434"/>
          </a:xfrm>
        </p:grpSpPr>
        <p:sp>
          <p:nvSpPr>
            <p:cNvPr id="11346" name="Google Shape;11346;p75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75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75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75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0" name="Google Shape;11350;p75"/>
          <p:cNvGrpSpPr/>
          <p:nvPr/>
        </p:nvGrpSpPr>
        <p:grpSpPr>
          <a:xfrm>
            <a:off x="3094217" y="1802335"/>
            <a:ext cx="350198" cy="350548"/>
            <a:chOff x="3094217" y="1976585"/>
            <a:chExt cx="350198" cy="350548"/>
          </a:xfrm>
        </p:grpSpPr>
        <p:sp>
          <p:nvSpPr>
            <p:cNvPr id="11351" name="Google Shape;11351;p75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75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75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75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75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75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75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75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75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75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75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75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75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64" name="Google Shape;11364;p75"/>
          <p:cNvSpPr/>
          <p:nvPr/>
        </p:nvSpPr>
        <p:spPr>
          <a:xfrm>
            <a:off x="1276039" y="178756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65" name="Google Shape;11365;p75"/>
          <p:cNvGrpSpPr/>
          <p:nvPr/>
        </p:nvGrpSpPr>
        <p:grpSpPr>
          <a:xfrm>
            <a:off x="3979435" y="1802335"/>
            <a:ext cx="345265" cy="349848"/>
            <a:chOff x="3979435" y="1976585"/>
            <a:chExt cx="345265" cy="349848"/>
          </a:xfrm>
        </p:grpSpPr>
        <p:sp>
          <p:nvSpPr>
            <p:cNvPr id="11366" name="Google Shape;11366;p75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75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75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75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75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75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75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75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75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75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75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75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75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75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75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75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75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3" name="Google Shape;11383;p75"/>
          <p:cNvGrpSpPr/>
          <p:nvPr/>
        </p:nvGrpSpPr>
        <p:grpSpPr>
          <a:xfrm>
            <a:off x="3541011" y="1334344"/>
            <a:ext cx="350166" cy="349434"/>
            <a:chOff x="3541011" y="1508594"/>
            <a:chExt cx="350166" cy="349434"/>
          </a:xfrm>
        </p:grpSpPr>
        <p:sp>
          <p:nvSpPr>
            <p:cNvPr id="11384" name="Google Shape;11384;p75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75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75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75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75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75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75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75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75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75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75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75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75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7" name="Google Shape;11397;p75"/>
          <p:cNvGrpSpPr/>
          <p:nvPr/>
        </p:nvGrpSpPr>
        <p:grpSpPr>
          <a:xfrm>
            <a:off x="3576626" y="1801571"/>
            <a:ext cx="284251" cy="351694"/>
            <a:chOff x="3576626" y="1975821"/>
            <a:chExt cx="284251" cy="351694"/>
          </a:xfrm>
        </p:grpSpPr>
        <p:sp>
          <p:nvSpPr>
            <p:cNvPr id="11398" name="Google Shape;11398;p75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75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75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1" name="Google Shape;11401;p75"/>
          <p:cNvGrpSpPr/>
          <p:nvPr/>
        </p:nvGrpSpPr>
        <p:grpSpPr>
          <a:xfrm>
            <a:off x="2722090" y="2715912"/>
            <a:ext cx="238770" cy="371841"/>
            <a:chOff x="2722090" y="2890162"/>
            <a:chExt cx="238770" cy="371841"/>
          </a:xfrm>
        </p:grpSpPr>
        <p:sp>
          <p:nvSpPr>
            <p:cNvPr id="11402" name="Google Shape;11402;p75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75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75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05" name="Google Shape;11405;p75"/>
          <p:cNvSpPr/>
          <p:nvPr/>
        </p:nvSpPr>
        <p:spPr>
          <a:xfrm>
            <a:off x="5775652" y="179514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06" name="Google Shape;11406;p75"/>
          <p:cNvGrpSpPr/>
          <p:nvPr/>
        </p:nvGrpSpPr>
        <p:grpSpPr>
          <a:xfrm>
            <a:off x="6216367" y="1795906"/>
            <a:ext cx="361147" cy="361147"/>
            <a:chOff x="6216367" y="1970156"/>
            <a:chExt cx="361147" cy="361147"/>
          </a:xfrm>
        </p:grpSpPr>
        <p:sp>
          <p:nvSpPr>
            <p:cNvPr id="11407" name="Google Shape;11407;p75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75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75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75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1" name="Google Shape;11411;p75"/>
          <p:cNvGrpSpPr/>
          <p:nvPr/>
        </p:nvGrpSpPr>
        <p:grpSpPr>
          <a:xfrm>
            <a:off x="1289311" y="2751972"/>
            <a:ext cx="408156" cy="299783"/>
            <a:chOff x="1289311" y="2926222"/>
            <a:chExt cx="408156" cy="299783"/>
          </a:xfrm>
        </p:grpSpPr>
        <p:sp>
          <p:nvSpPr>
            <p:cNvPr id="11412" name="Google Shape;11412;p75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75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4" name="Google Shape;11414;p75"/>
          <p:cNvGrpSpPr/>
          <p:nvPr/>
        </p:nvGrpSpPr>
        <p:grpSpPr>
          <a:xfrm>
            <a:off x="7978465" y="1795142"/>
            <a:ext cx="361147" cy="360797"/>
            <a:chOff x="7978465" y="1969392"/>
            <a:chExt cx="361147" cy="360797"/>
          </a:xfrm>
        </p:grpSpPr>
        <p:sp>
          <p:nvSpPr>
            <p:cNvPr id="11415" name="Google Shape;11415;p75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75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75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75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75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75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75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75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75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24" name="Google Shape;11424;p75"/>
          <p:cNvSpPr/>
          <p:nvPr/>
        </p:nvSpPr>
        <p:spPr>
          <a:xfrm>
            <a:off x="2206357" y="271635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25" name="Google Shape;11425;p75"/>
          <p:cNvGrpSpPr/>
          <p:nvPr/>
        </p:nvGrpSpPr>
        <p:grpSpPr>
          <a:xfrm>
            <a:off x="854261" y="2734563"/>
            <a:ext cx="377474" cy="335748"/>
            <a:chOff x="854261" y="2908813"/>
            <a:chExt cx="377474" cy="335748"/>
          </a:xfrm>
        </p:grpSpPr>
        <p:sp>
          <p:nvSpPr>
            <p:cNvPr id="11426" name="Google Shape;11426;p75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75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75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75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75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75"/>
          <p:cNvGrpSpPr/>
          <p:nvPr/>
        </p:nvGrpSpPr>
        <p:grpSpPr>
          <a:xfrm>
            <a:off x="1749728" y="2720527"/>
            <a:ext cx="386927" cy="363438"/>
            <a:chOff x="1749728" y="2894777"/>
            <a:chExt cx="386927" cy="363438"/>
          </a:xfrm>
        </p:grpSpPr>
        <p:sp>
          <p:nvSpPr>
            <p:cNvPr id="11432" name="Google Shape;11432;p75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75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75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75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75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75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75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9" name="Google Shape;11439;p75"/>
          <p:cNvGrpSpPr/>
          <p:nvPr/>
        </p:nvGrpSpPr>
        <p:grpSpPr>
          <a:xfrm>
            <a:off x="7098912" y="1795142"/>
            <a:ext cx="359651" cy="361560"/>
            <a:chOff x="7098912" y="1969392"/>
            <a:chExt cx="359651" cy="361560"/>
          </a:xfrm>
        </p:grpSpPr>
        <p:sp>
          <p:nvSpPr>
            <p:cNvPr id="11440" name="Google Shape;11440;p75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75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75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75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75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75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75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75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75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75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75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75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75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3" name="Google Shape;11453;p75"/>
          <p:cNvSpPr/>
          <p:nvPr/>
        </p:nvSpPr>
        <p:spPr>
          <a:xfrm>
            <a:off x="3094217" y="272090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54" name="Google Shape;11454;p75"/>
          <p:cNvGrpSpPr/>
          <p:nvPr/>
        </p:nvGrpSpPr>
        <p:grpSpPr>
          <a:xfrm>
            <a:off x="5352728" y="1815989"/>
            <a:ext cx="327091" cy="322508"/>
            <a:chOff x="5352728" y="1990239"/>
            <a:chExt cx="327091" cy="322508"/>
          </a:xfrm>
        </p:grpSpPr>
        <p:sp>
          <p:nvSpPr>
            <p:cNvPr id="11455" name="Google Shape;11455;p75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75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75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8" name="Google Shape;11458;p75"/>
          <p:cNvGrpSpPr/>
          <p:nvPr/>
        </p:nvGrpSpPr>
        <p:grpSpPr>
          <a:xfrm>
            <a:off x="7538896" y="1795906"/>
            <a:ext cx="361147" cy="361529"/>
            <a:chOff x="7538896" y="1970156"/>
            <a:chExt cx="361147" cy="361529"/>
          </a:xfrm>
        </p:grpSpPr>
        <p:sp>
          <p:nvSpPr>
            <p:cNvPr id="11459" name="Google Shape;11459;p75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75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75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75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75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75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5" name="Google Shape;11465;p75"/>
          <p:cNvGrpSpPr/>
          <p:nvPr/>
        </p:nvGrpSpPr>
        <p:grpSpPr>
          <a:xfrm>
            <a:off x="4896099" y="1796670"/>
            <a:ext cx="358155" cy="358123"/>
            <a:chOff x="4896099" y="1970920"/>
            <a:chExt cx="358155" cy="358123"/>
          </a:xfrm>
        </p:grpSpPr>
        <p:sp>
          <p:nvSpPr>
            <p:cNvPr id="11466" name="Google Shape;11466;p75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75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75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9" name="Google Shape;11469;p75"/>
          <p:cNvGrpSpPr/>
          <p:nvPr/>
        </p:nvGrpSpPr>
        <p:grpSpPr>
          <a:xfrm>
            <a:off x="4048787" y="2802769"/>
            <a:ext cx="283488" cy="198604"/>
            <a:chOff x="4048787" y="2977019"/>
            <a:chExt cx="283488" cy="198604"/>
          </a:xfrm>
        </p:grpSpPr>
        <p:sp>
          <p:nvSpPr>
            <p:cNvPr id="11470" name="Google Shape;11470;p75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75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75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75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75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75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6" name="Google Shape;11476;p75"/>
          <p:cNvGrpSpPr/>
          <p:nvPr/>
        </p:nvGrpSpPr>
        <p:grpSpPr>
          <a:xfrm>
            <a:off x="4054103" y="2255941"/>
            <a:ext cx="218687" cy="349052"/>
            <a:chOff x="4054103" y="2430191"/>
            <a:chExt cx="218687" cy="349052"/>
          </a:xfrm>
        </p:grpSpPr>
        <p:sp>
          <p:nvSpPr>
            <p:cNvPr id="11477" name="Google Shape;11477;p75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75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9" name="Google Shape;11479;p75"/>
          <p:cNvGrpSpPr/>
          <p:nvPr/>
        </p:nvGrpSpPr>
        <p:grpSpPr>
          <a:xfrm>
            <a:off x="2185128" y="2253299"/>
            <a:ext cx="382758" cy="356595"/>
            <a:chOff x="2185128" y="2427549"/>
            <a:chExt cx="382758" cy="356595"/>
          </a:xfrm>
        </p:grpSpPr>
        <p:sp>
          <p:nvSpPr>
            <p:cNvPr id="11480" name="Google Shape;11480;p75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75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75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75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4" name="Google Shape;11484;p75"/>
          <p:cNvGrpSpPr/>
          <p:nvPr/>
        </p:nvGrpSpPr>
        <p:grpSpPr>
          <a:xfrm>
            <a:off x="2656907" y="2265043"/>
            <a:ext cx="332757" cy="332343"/>
            <a:chOff x="2656907" y="2439293"/>
            <a:chExt cx="332757" cy="332343"/>
          </a:xfrm>
        </p:grpSpPr>
        <p:sp>
          <p:nvSpPr>
            <p:cNvPr id="11485" name="Google Shape;11485;p75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75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75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75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75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75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75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2" name="Google Shape;11492;p75"/>
          <p:cNvGrpSpPr/>
          <p:nvPr/>
        </p:nvGrpSpPr>
        <p:grpSpPr>
          <a:xfrm>
            <a:off x="1731523" y="2248366"/>
            <a:ext cx="399435" cy="365698"/>
            <a:chOff x="1731523" y="2422616"/>
            <a:chExt cx="399435" cy="365698"/>
          </a:xfrm>
        </p:grpSpPr>
        <p:sp>
          <p:nvSpPr>
            <p:cNvPr id="11493" name="Google Shape;11493;p75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75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75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6" name="Google Shape;11496;p75"/>
          <p:cNvGrpSpPr/>
          <p:nvPr/>
        </p:nvGrpSpPr>
        <p:grpSpPr>
          <a:xfrm>
            <a:off x="3097241" y="2259314"/>
            <a:ext cx="344883" cy="343387"/>
            <a:chOff x="3097241" y="2433564"/>
            <a:chExt cx="344883" cy="343387"/>
          </a:xfrm>
        </p:grpSpPr>
        <p:sp>
          <p:nvSpPr>
            <p:cNvPr id="11497" name="Google Shape;11497;p75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75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75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75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75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75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75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75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75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6" name="Google Shape;11506;p75"/>
          <p:cNvGrpSpPr/>
          <p:nvPr/>
        </p:nvGrpSpPr>
        <p:grpSpPr>
          <a:xfrm>
            <a:off x="1278299" y="2265043"/>
            <a:ext cx="410829" cy="332343"/>
            <a:chOff x="1278299" y="2439293"/>
            <a:chExt cx="410829" cy="332343"/>
          </a:xfrm>
        </p:grpSpPr>
        <p:sp>
          <p:nvSpPr>
            <p:cNvPr id="11507" name="Google Shape;11507;p75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75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75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75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75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75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75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75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5" name="Google Shape;11515;p75"/>
          <p:cNvGrpSpPr/>
          <p:nvPr/>
        </p:nvGrpSpPr>
        <p:grpSpPr>
          <a:xfrm>
            <a:off x="2661459" y="1840751"/>
            <a:ext cx="322508" cy="273494"/>
            <a:chOff x="2661459" y="2015001"/>
            <a:chExt cx="322508" cy="273494"/>
          </a:xfrm>
        </p:grpSpPr>
        <p:sp>
          <p:nvSpPr>
            <p:cNvPr id="11516" name="Google Shape;11516;p75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75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8" name="Google Shape;11518;p75"/>
          <p:cNvGrpSpPr/>
          <p:nvPr/>
        </p:nvGrpSpPr>
        <p:grpSpPr>
          <a:xfrm>
            <a:off x="870939" y="2265043"/>
            <a:ext cx="331993" cy="331993"/>
            <a:chOff x="870939" y="2439293"/>
            <a:chExt cx="331993" cy="331993"/>
          </a:xfrm>
        </p:grpSpPr>
        <p:sp>
          <p:nvSpPr>
            <p:cNvPr id="11519" name="Google Shape;11519;p75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75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75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75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75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75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75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75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75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75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75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75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75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75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75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75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5" name="Google Shape;11535;p75"/>
          <p:cNvGrpSpPr/>
          <p:nvPr/>
        </p:nvGrpSpPr>
        <p:grpSpPr>
          <a:xfrm>
            <a:off x="6644957" y="2282103"/>
            <a:ext cx="371395" cy="278904"/>
            <a:chOff x="6644957" y="2456353"/>
            <a:chExt cx="371395" cy="278904"/>
          </a:xfrm>
        </p:grpSpPr>
        <p:sp>
          <p:nvSpPr>
            <p:cNvPr id="11536" name="Google Shape;11536;p75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75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75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75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75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1" name="Google Shape;11541;p75"/>
          <p:cNvGrpSpPr/>
          <p:nvPr/>
        </p:nvGrpSpPr>
        <p:grpSpPr>
          <a:xfrm>
            <a:off x="5388757" y="2240409"/>
            <a:ext cx="260349" cy="362292"/>
            <a:chOff x="5388757" y="2414659"/>
            <a:chExt cx="260349" cy="362292"/>
          </a:xfrm>
        </p:grpSpPr>
        <p:sp>
          <p:nvSpPr>
            <p:cNvPr id="11542" name="Google Shape;11542;p75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75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75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75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75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75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75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75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75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75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75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75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75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75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75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75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75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75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75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75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2" name="Google Shape;11562;p75"/>
          <p:cNvGrpSpPr/>
          <p:nvPr/>
        </p:nvGrpSpPr>
        <p:grpSpPr>
          <a:xfrm>
            <a:off x="3567142" y="2731507"/>
            <a:ext cx="348288" cy="340331"/>
            <a:chOff x="3567142" y="2905757"/>
            <a:chExt cx="348288" cy="340331"/>
          </a:xfrm>
        </p:grpSpPr>
        <p:sp>
          <p:nvSpPr>
            <p:cNvPr id="11563" name="Google Shape;11563;p75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75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75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75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75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75"/>
          <p:cNvGrpSpPr/>
          <p:nvPr/>
        </p:nvGrpSpPr>
        <p:grpSpPr>
          <a:xfrm>
            <a:off x="870939" y="1801571"/>
            <a:ext cx="332375" cy="350071"/>
            <a:chOff x="870939" y="1975821"/>
            <a:chExt cx="332375" cy="350071"/>
          </a:xfrm>
        </p:grpSpPr>
        <p:sp>
          <p:nvSpPr>
            <p:cNvPr id="11569" name="Google Shape;11569;p75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75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75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75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75"/>
          <p:cNvGrpSpPr/>
          <p:nvPr/>
        </p:nvGrpSpPr>
        <p:grpSpPr>
          <a:xfrm>
            <a:off x="7967103" y="2240791"/>
            <a:ext cx="355863" cy="361911"/>
            <a:chOff x="7967103" y="2415041"/>
            <a:chExt cx="355863" cy="361911"/>
          </a:xfrm>
        </p:grpSpPr>
        <p:sp>
          <p:nvSpPr>
            <p:cNvPr id="11574" name="Google Shape;11574;p75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75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75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75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75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75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75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75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75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75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75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75"/>
          <p:cNvGrpSpPr/>
          <p:nvPr/>
        </p:nvGrpSpPr>
        <p:grpSpPr>
          <a:xfrm>
            <a:off x="7529411" y="2240409"/>
            <a:ext cx="355863" cy="362292"/>
            <a:chOff x="7529411" y="2414659"/>
            <a:chExt cx="355863" cy="362292"/>
          </a:xfrm>
        </p:grpSpPr>
        <p:sp>
          <p:nvSpPr>
            <p:cNvPr id="11586" name="Google Shape;11586;p75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75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75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75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75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75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75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75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75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75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75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75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8" name="Google Shape;11598;p75"/>
          <p:cNvGrpSpPr/>
          <p:nvPr/>
        </p:nvGrpSpPr>
        <p:grpSpPr>
          <a:xfrm>
            <a:off x="5733194" y="2257468"/>
            <a:ext cx="446826" cy="327059"/>
            <a:chOff x="5733194" y="2431718"/>
            <a:chExt cx="446826" cy="327059"/>
          </a:xfrm>
        </p:grpSpPr>
        <p:sp>
          <p:nvSpPr>
            <p:cNvPr id="11599" name="Google Shape;11599;p75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75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75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75"/>
          <p:cNvGrpSpPr/>
          <p:nvPr/>
        </p:nvGrpSpPr>
        <p:grpSpPr>
          <a:xfrm>
            <a:off x="4876780" y="2243814"/>
            <a:ext cx="407774" cy="356627"/>
            <a:chOff x="4876780" y="2418064"/>
            <a:chExt cx="407774" cy="356627"/>
          </a:xfrm>
        </p:grpSpPr>
        <p:sp>
          <p:nvSpPr>
            <p:cNvPr id="11603" name="Google Shape;11603;p75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75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75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75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75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75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75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75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1" name="Google Shape;11611;p75"/>
          <p:cNvGrpSpPr/>
          <p:nvPr/>
        </p:nvGrpSpPr>
        <p:grpSpPr>
          <a:xfrm>
            <a:off x="7070872" y="2236621"/>
            <a:ext cx="398321" cy="371013"/>
            <a:chOff x="7070872" y="2410871"/>
            <a:chExt cx="398321" cy="371013"/>
          </a:xfrm>
        </p:grpSpPr>
        <p:sp>
          <p:nvSpPr>
            <p:cNvPr id="11612" name="Google Shape;11612;p75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75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75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75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16" name="Google Shape;11616;p75"/>
          <p:cNvSpPr/>
          <p:nvPr/>
        </p:nvSpPr>
        <p:spPr>
          <a:xfrm>
            <a:off x="6238328" y="225934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17" name="Google Shape;11617;p75"/>
          <p:cNvGrpSpPr/>
          <p:nvPr/>
        </p:nvGrpSpPr>
        <p:grpSpPr>
          <a:xfrm>
            <a:off x="5318259" y="2807861"/>
            <a:ext cx="371013" cy="220787"/>
            <a:chOff x="5318259" y="2982111"/>
            <a:chExt cx="371013" cy="220787"/>
          </a:xfrm>
        </p:grpSpPr>
        <p:sp>
          <p:nvSpPr>
            <p:cNvPr id="11618" name="Google Shape;11618;p75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75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75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75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75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75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75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75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6" name="Google Shape;11626;p75"/>
          <p:cNvGrpSpPr/>
          <p:nvPr/>
        </p:nvGrpSpPr>
        <p:grpSpPr>
          <a:xfrm>
            <a:off x="7073928" y="2731507"/>
            <a:ext cx="371395" cy="371809"/>
            <a:chOff x="7073928" y="2905757"/>
            <a:chExt cx="371395" cy="371809"/>
          </a:xfrm>
        </p:grpSpPr>
        <p:sp>
          <p:nvSpPr>
            <p:cNvPr id="11627" name="Google Shape;11627;p75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75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75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0" name="Google Shape;11630;p75"/>
          <p:cNvGrpSpPr/>
          <p:nvPr/>
        </p:nvGrpSpPr>
        <p:grpSpPr>
          <a:xfrm>
            <a:off x="6188327" y="2781158"/>
            <a:ext cx="371395" cy="272857"/>
            <a:chOff x="6188327" y="2955408"/>
            <a:chExt cx="371395" cy="272857"/>
          </a:xfrm>
        </p:grpSpPr>
        <p:sp>
          <p:nvSpPr>
            <p:cNvPr id="11631" name="Google Shape;11631;p75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75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75"/>
          <p:cNvGrpSpPr/>
          <p:nvPr/>
        </p:nvGrpSpPr>
        <p:grpSpPr>
          <a:xfrm>
            <a:off x="7521454" y="2731889"/>
            <a:ext cx="359651" cy="371013"/>
            <a:chOff x="7521454" y="2906139"/>
            <a:chExt cx="359651" cy="371013"/>
          </a:xfrm>
        </p:grpSpPr>
        <p:sp>
          <p:nvSpPr>
            <p:cNvPr id="11634" name="Google Shape;11634;p75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75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75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75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75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75"/>
          <p:cNvGrpSpPr/>
          <p:nvPr/>
        </p:nvGrpSpPr>
        <p:grpSpPr>
          <a:xfrm>
            <a:off x="5782845" y="2732271"/>
            <a:ext cx="301661" cy="371013"/>
            <a:chOff x="5782845" y="2906521"/>
            <a:chExt cx="301661" cy="371013"/>
          </a:xfrm>
        </p:grpSpPr>
        <p:sp>
          <p:nvSpPr>
            <p:cNvPr id="11640" name="Google Shape;11640;p75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75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75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75"/>
          <p:cNvGrpSpPr/>
          <p:nvPr/>
        </p:nvGrpSpPr>
        <p:grpSpPr>
          <a:xfrm>
            <a:off x="3539102" y="2253299"/>
            <a:ext cx="355099" cy="355481"/>
            <a:chOff x="3539102" y="2427549"/>
            <a:chExt cx="355099" cy="355481"/>
          </a:xfrm>
        </p:grpSpPr>
        <p:sp>
          <p:nvSpPr>
            <p:cNvPr id="11644" name="Google Shape;11644;p75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75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6" name="Google Shape;11646;p75"/>
          <p:cNvGrpSpPr/>
          <p:nvPr/>
        </p:nvGrpSpPr>
        <p:grpSpPr>
          <a:xfrm>
            <a:off x="6630539" y="2743252"/>
            <a:ext cx="371777" cy="349434"/>
            <a:chOff x="6630539" y="2917502"/>
            <a:chExt cx="371777" cy="349434"/>
          </a:xfrm>
        </p:grpSpPr>
        <p:sp>
          <p:nvSpPr>
            <p:cNvPr id="11647" name="Google Shape;11647;p75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75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75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75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75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75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75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4" name="Google Shape;11654;p75"/>
          <p:cNvGrpSpPr/>
          <p:nvPr/>
        </p:nvGrpSpPr>
        <p:grpSpPr>
          <a:xfrm>
            <a:off x="2171474" y="3194979"/>
            <a:ext cx="408156" cy="343737"/>
            <a:chOff x="2171474" y="3369229"/>
            <a:chExt cx="408156" cy="343737"/>
          </a:xfrm>
        </p:grpSpPr>
        <p:sp>
          <p:nvSpPr>
            <p:cNvPr id="11655" name="Google Shape;11655;p75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75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75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75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9" name="Google Shape;11659;p75"/>
          <p:cNvGrpSpPr/>
          <p:nvPr/>
        </p:nvGrpSpPr>
        <p:grpSpPr>
          <a:xfrm>
            <a:off x="4891198" y="2750858"/>
            <a:ext cx="334634" cy="334634"/>
            <a:chOff x="4891198" y="2925108"/>
            <a:chExt cx="334634" cy="334634"/>
          </a:xfrm>
        </p:grpSpPr>
        <p:sp>
          <p:nvSpPr>
            <p:cNvPr id="11660" name="Google Shape;11660;p75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75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75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75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75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75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75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75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8" name="Google Shape;11668;p75"/>
          <p:cNvGrpSpPr/>
          <p:nvPr/>
        </p:nvGrpSpPr>
        <p:grpSpPr>
          <a:xfrm>
            <a:off x="7976174" y="2750858"/>
            <a:ext cx="334666" cy="334634"/>
            <a:chOff x="7976174" y="2925108"/>
            <a:chExt cx="334666" cy="334634"/>
          </a:xfrm>
        </p:grpSpPr>
        <p:sp>
          <p:nvSpPr>
            <p:cNvPr id="11669" name="Google Shape;11669;p75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75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75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75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75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75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75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75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75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8" name="Google Shape;11678;p75"/>
          <p:cNvGrpSpPr/>
          <p:nvPr/>
        </p:nvGrpSpPr>
        <p:grpSpPr>
          <a:xfrm>
            <a:off x="3091957" y="3199881"/>
            <a:ext cx="354717" cy="332757"/>
            <a:chOff x="3091957" y="3374131"/>
            <a:chExt cx="354717" cy="332757"/>
          </a:xfrm>
        </p:grpSpPr>
        <p:sp>
          <p:nvSpPr>
            <p:cNvPr id="11679" name="Google Shape;11679;p75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75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75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75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75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75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5" name="Google Shape;11685;p75"/>
          <p:cNvGrpSpPr/>
          <p:nvPr/>
        </p:nvGrpSpPr>
        <p:grpSpPr>
          <a:xfrm>
            <a:off x="3988156" y="3205960"/>
            <a:ext cx="353954" cy="318880"/>
            <a:chOff x="3988156" y="3380210"/>
            <a:chExt cx="353954" cy="318880"/>
          </a:xfrm>
        </p:grpSpPr>
        <p:sp>
          <p:nvSpPr>
            <p:cNvPr id="11686" name="Google Shape;11686;p75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75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75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75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75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1" name="Google Shape;11691;p75"/>
          <p:cNvGrpSpPr/>
          <p:nvPr/>
        </p:nvGrpSpPr>
        <p:grpSpPr>
          <a:xfrm>
            <a:off x="3541011" y="3193070"/>
            <a:ext cx="348257" cy="346188"/>
            <a:chOff x="3541011" y="3367320"/>
            <a:chExt cx="348257" cy="346188"/>
          </a:xfrm>
        </p:grpSpPr>
        <p:sp>
          <p:nvSpPr>
            <p:cNvPr id="11692" name="Google Shape;11692;p75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75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75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75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6" name="Google Shape;11696;p75"/>
          <p:cNvGrpSpPr/>
          <p:nvPr/>
        </p:nvGrpSpPr>
        <p:grpSpPr>
          <a:xfrm>
            <a:off x="1314678" y="3183967"/>
            <a:ext cx="334666" cy="365348"/>
            <a:chOff x="1314678" y="3358217"/>
            <a:chExt cx="334666" cy="365348"/>
          </a:xfrm>
        </p:grpSpPr>
        <p:sp>
          <p:nvSpPr>
            <p:cNvPr id="11697" name="Google Shape;11697;p75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75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75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75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75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2" name="Google Shape;11702;p75"/>
          <p:cNvGrpSpPr/>
          <p:nvPr/>
        </p:nvGrpSpPr>
        <p:grpSpPr>
          <a:xfrm>
            <a:off x="1748582" y="3198385"/>
            <a:ext cx="359269" cy="335780"/>
            <a:chOff x="1748582" y="3372635"/>
            <a:chExt cx="359269" cy="335780"/>
          </a:xfrm>
        </p:grpSpPr>
        <p:sp>
          <p:nvSpPr>
            <p:cNvPr id="11703" name="Google Shape;11703;p75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04" name="Google Shape;11704;p75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705" name="Google Shape;11705;p75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75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75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08" name="Google Shape;11708;p75"/>
          <p:cNvGrpSpPr/>
          <p:nvPr/>
        </p:nvGrpSpPr>
        <p:grpSpPr>
          <a:xfrm>
            <a:off x="2640993" y="3183585"/>
            <a:ext cx="365348" cy="364966"/>
            <a:chOff x="2640993" y="3357835"/>
            <a:chExt cx="365348" cy="364966"/>
          </a:xfrm>
        </p:grpSpPr>
        <p:sp>
          <p:nvSpPr>
            <p:cNvPr id="11709" name="Google Shape;11709;p75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75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75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75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75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75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75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75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75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75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9" name="Google Shape;11719;p75"/>
          <p:cNvGrpSpPr/>
          <p:nvPr/>
        </p:nvGrpSpPr>
        <p:grpSpPr>
          <a:xfrm>
            <a:off x="4886264" y="3191924"/>
            <a:ext cx="350548" cy="350198"/>
            <a:chOff x="4886264" y="3366174"/>
            <a:chExt cx="350548" cy="350198"/>
          </a:xfrm>
        </p:grpSpPr>
        <p:sp>
          <p:nvSpPr>
            <p:cNvPr id="11720" name="Google Shape;11720;p75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75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75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75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75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75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75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75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75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75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75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75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75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3" name="Google Shape;11733;p75"/>
          <p:cNvGrpSpPr/>
          <p:nvPr/>
        </p:nvGrpSpPr>
        <p:grpSpPr>
          <a:xfrm>
            <a:off x="5331913" y="3239697"/>
            <a:ext cx="347143" cy="254684"/>
            <a:chOff x="5331913" y="3413947"/>
            <a:chExt cx="347143" cy="254684"/>
          </a:xfrm>
        </p:grpSpPr>
        <p:sp>
          <p:nvSpPr>
            <p:cNvPr id="11734" name="Google Shape;11734;p75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75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75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75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75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75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0" name="Google Shape;11740;p75"/>
          <p:cNvGrpSpPr/>
          <p:nvPr/>
        </p:nvGrpSpPr>
        <p:grpSpPr>
          <a:xfrm>
            <a:off x="5776798" y="3235528"/>
            <a:ext cx="346379" cy="264518"/>
            <a:chOff x="5776798" y="3409778"/>
            <a:chExt cx="346379" cy="264518"/>
          </a:xfrm>
        </p:grpSpPr>
        <p:sp>
          <p:nvSpPr>
            <p:cNvPr id="11741" name="Google Shape;11741;p75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75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75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75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75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75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7" name="Google Shape;11747;p75"/>
          <p:cNvGrpSpPr/>
          <p:nvPr/>
        </p:nvGrpSpPr>
        <p:grpSpPr>
          <a:xfrm>
            <a:off x="7108015" y="3222255"/>
            <a:ext cx="344883" cy="290299"/>
            <a:chOff x="7108015" y="3396505"/>
            <a:chExt cx="344883" cy="290299"/>
          </a:xfrm>
        </p:grpSpPr>
        <p:sp>
          <p:nvSpPr>
            <p:cNvPr id="11748" name="Google Shape;11748;p75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75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75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75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2" name="Google Shape;11752;p75"/>
          <p:cNvGrpSpPr/>
          <p:nvPr/>
        </p:nvGrpSpPr>
        <p:grpSpPr>
          <a:xfrm>
            <a:off x="7551754" y="3216558"/>
            <a:ext cx="344883" cy="301311"/>
            <a:chOff x="7551754" y="3390808"/>
            <a:chExt cx="344883" cy="301311"/>
          </a:xfrm>
        </p:grpSpPr>
        <p:sp>
          <p:nvSpPr>
            <p:cNvPr id="11753" name="Google Shape;11753;p75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75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75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75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75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75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75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75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75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75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75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75"/>
          <p:cNvGrpSpPr/>
          <p:nvPr/>
        </p:nvGrpSpPr>
        <p:grpSpPr>
          <a:xfrm>
            <a:off x="6707084" y="3213153"/>
            <a:ext cx="261145" cy="308504"/>
            <a:chOff x="6707084" y="3387403"/>
            <a:chExt cx="261145" cy="308504"/>
          </a:xfrm>
        </p:grpSpPr>
        <p:sp>
          <p:nvSpPr>
            <p:cNvPr id="11765" name="Google Shape;11765;p75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75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75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75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9" name="Google Shape;11769;p75"/>
          <p:cNvGrpSpPr/>
          <p:nvPr/>
        </p:nvGrpSpPr>
        <p:grpSpPr>
          <a:xfrm>
            <a:off x="848978" y="4123387"/>
            <a:ext cx="377824" cy="324418"/>
            <a:chOff x="848978" y="4297637"/>
            <a:chExt cx="377824" cy="324418"/>
          </a:xfrm>
        </p:grpSpPr>
        <p:sp>
          <p:nvSpPr>
            <p:cNvPr id="11770" name="Google Shape;11770;p75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75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2" name="Google Shape;11772;p75"/>
          <p:cNvGrpSpPr/>
          <p:nvPr/>
        </p:nvGrpSpPr>
        <p:grpSpPr>
          <a:xfrm>
            <a:off x="1754279" y="4112343"/>
            <a:ext cx="351439" cy="345965"/>
            <a:chOff x="1754279" y="4286593"/>
            <a:chExt cx="351439" cy="345965"/>
          </a:xfrm>
        </p:grpSpPr>
        <p:sp>
          <p:nvSpPr>
            <p:cNvPr id="11773" name="Google Shape;11773;p75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75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75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75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75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75"/>
          <p:cNvGrpSpPr/>
          <p:nvPr/>
        </p:nvGrpSpPr>
        <p:grpSpPr>
          <a:xfrm>
            <a:off x="3996113" y="4116926"/>
            <a:ext cx="336512" cy="335048"/>
            <a:chOff x="3996113" y="4291176"/>
            <a:chExt cx="336512" cy="335048"/>
          </a:xfrm>
        </p:grpSpPr>
        <p:sp>
          <p:nvSpPr>
            <p:cNvPr id="11779" name="Google Shape;11779;p75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75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75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82" name="Google Shape;11782;p75"/>
          <p:cNvSpPr/>
          <p:nvPr/>
        </p:nvSpPr>
        <p:spPr>
          <a:xfrm>
            <a:off x="1331737" y="413312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83" name="Google Shape;11783;p75"/>
          <p:cNvGrpSpPr/>
          <p:nvPr/>
        </p:nvGrpSpPr>
        <p:grpSpPr>
          <a:xfrm>
            <a:off x="2179081" y="4111261"/>
            <a:ext cx="397525" cy="348670"/>
            <a:chOff x="2179081" y="4285511"/>
            <a:chExt cx="397525" cy="348670"/>
          </a:xfrm>
        </p:grpSpPr>
        <p:sp>
          <p:nvSpPr>
            <p:cNvPr id="11784" name="Google Shape;11784;p75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75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6" name="Google Shape;11786;p75"/>
          <p:cNvGrpSpPr/>
          <p:nvPr/>
        </p:nvGrpSpPr>
        <p:grpSpPr>
          <a:xfrm>
            <a:off x="3584201" y="4120746"/>
            <a:ext cx="267574" cy="329415"/>
            <a:chOff x="3584201" y="4294996"/>
            <a:chExt cx="267574" cy="329415"/>
          </a:xfrm>
        </p:grpSpPr>
        <p:sp>
          <p:nvSpPr>
            <p:cNvPr id="11787" name="Google Shape;11787;p75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75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75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75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1" name="Google Shape;11791;p75"/>
          <p:cNvGrpSpPr/>
          <p:nvPr/>
        </p:nvGrpSpPr>
        <p:grpSpPr>
          <a:xfrm>
            <a:off x="3082855" y="4121478"/>
            <a:ext cx="375946" cy="327823"/>
            <a:chOff x="3082855" y="4295728"/>
            <a:chExt cx="375946" cy="327823"/>
          </a:xfrm>
        </p:grpSpPr>
        <p:sp>
          <p:nvSpPr>
            <p:cNvPr id="11792" name="Google Shape;11792;p75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75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75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75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75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75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75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75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75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75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75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3" name="Google Shape;11803;p75"/>
          <p:cNvGrpSpPr/>
          <p:nvPr/>
        </p:nvGrpSpPr>
        <p:grpSpPr>
          <a:xfrm>
            <a:off x="2749016" y="4116926"/>
            <a:ext cx="150831" cy="336926"/>
            <a:chOff x="2749016" y="4291176"/>
            <a:chExt cx="150831" cy="336926"/>
          </a:xfrm>
        </p:grpSpPr>
        <p:sp>
          <p:nvSpPr>
            <p:cNvPr id="11804" name="Google Shape;11804;p75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75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75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75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75"/>
          <p:cNvGrpSpPr/>
          <p:nvPr/>
        </p:nvGrpSpPr>
        <p:grpSpPr>
          <a:xfrm>
            <a:off x="7127716" y="4105182"/>
            <a:ext cx="248254" cy="361942"/>
            <a:chOff x="7127716" y="4279432"/>
            <a:chExt cx="248254" cy="361942"/>
          </a:xfrm>
        </p:grpSpPr>
        <p:sp>
          <p:nvSpPr>
            <p:cNvPr id="11809" name="Google Shape;11809;p75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75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75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75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75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75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75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75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75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8" name="Google Shape;11818;p75"/>
          <p:cNvGrpSpPr/>
          <p:nvPr/>
        </p:nvGrpSpPr>
        <p:grpSpPr>
          <a:xfrm>
            <a:off x="7565408" y="4105182"/>
            <a:ext cx="248255" cy="361942"/>
            <a:chOff x="7565408" y="4279432"/>
            <a:chExt cx="248255" cy="361942"/>
          </a:xfrm>
        </p:grpSpPr>
        <p:sp>
          <p:nvSpPr>
            <p:cNvPr id="11819" name="Google Shape;11819;p75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75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75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75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75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75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75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75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7" name="Google Shape;11827;p75"/>
          <p:cNvGrpSpPr/>
          <p:nvPr/>
        </p:nvGrpSpPr>
        <p:grpSpPr>
          <a:xfrm>
            <a:off x="6264109" y="4105182"/>
            <a:ext cx="225498" cy="361560"/>
            <a:chOff x="6264109" y="4279432"/>
            <a:chExt cx="225498" cy="361560"/>
          </a:xfrm>
        </p:grpSpPr>
        <p:sp>
          <p:nvSpPr>
            <p:cNvPr id="11828" name="Google Shape;11828;p75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75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0" name="Google Shape;11830;p75"/>
          <p:cNvGrpSpPr/>
          <p:nvPr/>
        </p:nvGrpSpPr>
        <p:grpSpPr>
          <a:xfrm>
            <a:off x="7929578" y="4110115"/>
            <a:ext cx="395266" cy="351312"/>
            <a:chOff x="7929578" y="4284365"/>
            <a:chExt cx="395266" cy="351312"/>
          </a:xfrm>
        </p:grpSpPr>
        <p:sp>
          <p:nvSpPr>
            <p:cNvPr id="11831" name="Google Shape;11831;p75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75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75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75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5" name="Google Shape;11835;p75"/>
          <p:cNvGrpSpPr/>
          <p:nvPr/>
        </p:nvGrpSpPr>
        <p:grpSpPr>
          <a:xfrm>
            <a:off x="6595502" y="4149527"/>
            <a:ext cx="426315" cy="332826"/>
            <a:chOff x="6639652" y="4323777"/>
            <a:chExt cx="426315" cy="332826"/>
          </a:xfrm>
        </p:grpSpPr>
        <p:sp>
          <p:nvSpPr>
            <p:cNvPr id="11836" name="Google Shape;11836;p75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75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75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75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75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75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75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75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75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75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6" name="Google Shape;11846;p75"/>
          <p:cNvGrpSpPr/>
          <p:nvPr/>
        </p:nvGrpSpPr>
        <p:grpSpPr>
          <a:xfrm>
            <a:off x="5357662" y="4123387"/>
            <a:ext cx="287275" cy="326296"/>
            <a:chOff x="5357662" y="4297637"/>
            <a:chExt cx="287275" cy="326296"/>
          </a:xfrm>
        </p:grpSpPr>
        <p:sp>
          <p:nvSpPr>
            <p:cNvPr id="11847" name="Google Shape;11847;p75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75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75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75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75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2" name="Google Shape;11852;p75"/>
          <p:cNvGrpSpPr/>
          <p:nvPr/>
        </p:nvGrpSpPr>
        <p:grpSpPr>
          <a:xfrm>
            <a:off x="5774124" y="4120300"/>
            <a:ext cx="331611" cy="331674"/>
            <a:chOff x="5774124" y="4294550"/>
            <a:chExt cx="331611" cy="331674"/>
          </a:xfrm>
        </p:grpSpPr>
        <p:sp>
          <p:nvSpPr>
            <p:cNvPr id="11853" name="Google Shape;11853;p75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75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75"/>
          <p:cNvGrpSpPr/>
          <p:nvPr/>
        </p:nvGrpSpPr>
        <p:grpSpPr>
          <a:xfrm>
            <a:off x="4890434" y="4113139"/>
            <a:ext cx="345997" cy="346029"/>
            <a:chOff x="4890434" y="4287389"/>
            <a:chExt cx="345997" cy="346029"/>
          </a:xfrm>
        </p:grpSpPr>
        <p:sp>
          <p:nvSpPr>
            <p:cNvPr id="11856" name="Google Shape;11856;p75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75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75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75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75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75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75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3" name="Google Shape;11863;p75"/>
          <p:cNvGrpSpPr/>
          <p:nvPr/>
        </p:nvGrpSpPr>
        <p:grpSpPr>
          <a:xfrm>
            <a:off x="2165809" y="3636809"/>
            <a:ext cx="422542" cy="342973"/>
            <a:chOff x="2165809" y="3811059"/>
            <a:chExt cx="422542" cy="342973"/>
          </a:xfrm>
        </p:grpSpPr>
        <p:sp>
          <p:nvSpPr>
            <p:cNvPr id="11864" name="Google Shape;11864;p75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75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75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75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75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75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75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75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75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75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75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75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75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75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75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75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75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75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82" name="Google Shape;11882;p75"/>
          <p:cNvSpPr/>
          <p:nvPr/>
        </p:nvSpPr>
        <p:spPr>
          <a:xfrm>
            <a:off x="6217513" y="322340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83" name="Google Shape;11883;p75"/>
          <p:cNvGrpSpPr/>
          <p:nvPr/>
        </p:nvGrpSpPr>
        <p:grpSpPr>
          <a:xfrm>
            <a:off x="903530" y="3631875"/>
            <a:ext cx="264550" cy="353222"/>
            <a:chOff x="903530" y="3806125"/>
            <a:chExt cx="264550" cy="353222"/>
          </a:xfrm>
        </p:grpSpPr>
        <p:sp>
          <p:nvSpPr>
            <p:cNvPr id="11884" name="Google Shape;11884;p75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75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75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75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8" name="Google Shape;11888;p75"/>
          <p:cNvGrpSpPr/>
          <p:nvPr/>
        </p:nvGrpSpPr>
        <p:grpSpPr>
          <a:xfrm>
            <a:off x="850092" y="3178684"/>
            <a:ext cx="369517" cy="375660"/>
            <a:chOff x="850092" y="3352934"/>
            <a:chExt cx="369517" cy="375660"/>
          </a:xfrm>
        </p:grpSpPr>
        <p:sp>
          <p:nvSpPr>
            <p:cNvPr id="11889" name="Google Shape;11889;p75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75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75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75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75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4" name="Google Shape;11894;p75"/>
          <p:cNvGrpSpPr/>
          <p:nvPr/>
        </p:nvGrpSpPr>
        <p:grpSpPr>
          <a:xfrm>
            <a:off x="2611458" y="3642124"/>
            <a:ext cx="426329" cy="332375"/>
            <a:chOff x="2611458" y="3816374"/>
            <a:chExt cx="426329" cy="332375"/>
          </a:xfrm>
        </p:grpSpPr>
        <p:sp>
          <p:nvSpPr>
            <p:cNvPr id="11895" name="Google Shape;11895;p75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75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75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75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75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75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75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75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75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75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05" name="Google Shape;11905;p75"/>
          <p:cNvSpPr/>
          <p:nvPr/>
        </p:nvSpPr>
        <p:spPr>
          <a:xfrm>
            <a:off x="1752752" y="362961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06" name="Google Shape;11906;p75"/>
          <p:cNvGrpSpPr/>
          <p:nvPr/>
        </p:nvGrpSpPr>
        <p:grpSpPr>
          <a:xfrm>
            <a:off x="4019984" y="3631143"/>
            <a:ext cx="293704" cy="353954"/>
            <a:chOff x="4019984" y="3805393"/>
            <a:chExt cx="293704" cy="353954"/>
          </a:xfrm>
        </p:grpSpPr>
        <p:sp>
          <p:nvSpPr>
            <p:cNvPr id="11907" name="Google Shape;11907;p75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75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9" name="Google Shape;11909;p75"/>
          <p:cNvGrpSpPr/>
          <p:nvPr/>
        </p:nvGrpSpPr>
        <p:grpSpPr>
          <a:xfrm>
            <a:off x="8006505" y="3215794"/>
            <a:ext cx="323654" cy="303189"/>
            <a:chOff x="8006505" y="3390044"/>
            <a:chExt cx="323654" cy="303189"/>
          </a:xfrm>
        </p:grpSpPr>
        <p:sp>
          <p:nvSpPr>
            <p:cNvPr id="11910" name="Google Shape;11910;p75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75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75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75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75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75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75"/>
          <p:cNvGrpSpPr/>
          <p:nvPr/>
        </p:nvGrpSpPr>
        <p:grpSpPr>
          <a:xfrm>
            <a:off x="1299146" y="3632257"/>
            <a:ext cx="367990" cy="351312"/>
            <a:chOff x="1299146" y="3806507"/>
            <a:chExt cx="367990" cy="351312"/>
          </a:xfrm>
        </p:grpSpPr>
        <p:sp>
          <p:nvSpPr>
            <p:cNvPr id="11917" name="Google Shape;11917;p75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75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19" name="Google Shape;11919;p75"/>
          <p:cNvSpPr/>
          <p:nvPr/>
        </p:nvSpPr>
        <p:spPr>
          <a:xfrm>
            <a:off x="3524716" y="362993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20" name="Google Shape;11920;p75"/>
          <p:cNvGrpSpPr/>
          <p:nvPr/>
        </p:nvGrpSpPr>
        <p:grpSpPr>
          <a:xfrm>
            <a:off x="7550258" y="3658420"/>
            <a:ext cx="371395" cy="301279"/>
            <a:chOff x="7550258" y="3832670"/>
            <a:chExt cx="371395" cy="301279"/>
          </a:xfrm>
        </p:grpSpPr>
        <p:sp>
          <p:nvSpPr>
            <p:cNvPr id="11921" name="Google Shape;11921;p75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75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75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75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75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75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75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75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75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75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75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75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75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75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75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75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75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75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39" name="Google Shape;11939;p75"/>
          <p:cNvSpPr/>
          <p:nvPr/>
        </p:nvSpPr>
        <p:spPr>
          <a:xfrm>
            <a:off x="7114476" y="363454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40" name="Google Shape;11940;p75"/>
          <p:cNvGrpSpPr/>
          <p:nvPr/>
        </p:nvGrpSpPr>
        <p:grpSpPr>
          <a:xfrm>
            <a:off x="6659725" y="3633785"/>
            <a:ext cx="367608" cy="350548"/>
            <a:chOff x="6659725" y="3808035"/>
            <a:chExt cx="367608" cy="350548"/>
          </a:xfrm>
        </p:grpSpPr>
        <p:sp>
          <p:nvSpPr>
            <p:cNvPr id="11941" name="Google Shape;11941;p75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75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75"/>
          <p:cNvGrpSpPr/>
          <p:nvPr/>
        </p:nvGrpSpPr>
        <p:grpSpPr>
          <a:xfrm>
            <a:off x="6219391" y="3642506"/>
            <a:ext cx="356627" cy="334252"/>
            <a:chOff x="6219391" y="3816756"/>
            <a:chExt cx="356627" cy="334252"/>
          </a:xfrm>
        </p:grpSpPr>
        <p:sp>
          <p:nvSpPr>
            <p:cNvPr id="11944" name="Google Shape;11944;p75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75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75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75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8" name="Google Shape;11948;p75"/>
          <p:cNvGrpSpPr/>
          <p:nvPr/>
        </p:nvGrpSpPr>
        <p:grpSpPr>
          <a:xfrm>
            <a:off x="5778676" y="3652722"/>
            <a:ext cx="349052" cy="313055"/>
            <a:chOff x="5778676" y="3826972"/>
            <a:chExt cx="349052" cy="313055"/>
          </a:xfrm>
        </p:grpSpPr>
        <p:sp>
          <p:nvSpPr>
            <p:cNvPr id="11949" name="Google Shape;11949;p75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75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75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75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75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4" name="Google Shape;11954;p75"/>
          <p:cNvGrpSpPr/>
          <p:nvPr/>
        </p:nvGrpSpPr>
        <p:grpSpPr>
          <a:xfrm>
            <a:off x="5355784" y="3660297"/>
            <a:ext cx="299019" cy="297905"/>
            <a:chOff x="5355784" y="3834547"/>
            <a:chExt cx="299019" cy="297905"/>
          </a:xfrm>
        </p:grpSpPr>
        <p:sp>
          <p:nvSpPr>
            <p:cNvPr id="11955" name="Google Shape;11955;p75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75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75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75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9" name="Google Shape;11959;p75"/>
          <p:cNvGrpSpPr/>
          <p:nvPr/>
        </p:nvGrpSpPr>
        <p:grpSpPr>
          <a:xfrm>
            <a:off x="8036455" y="3633021"/>
            <a:ext cx="292176" cy="353985"/>
            <a:chOff x="8036455" y="3807271"/>
            <a:chExt cx="292176" cy="353985"/>
          </a:xfrm>
        </p:grpSpPr>
        <p:sp>
          <p:nvSpPr>
            <p:cNvPr id="11960" name="Google Shape;11960;p75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75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62" name="Google Shape;11962;p75"/>
          <p:cNvSpPr txBox="1"/>
          <p:nvPr/>
        </p:nvSpPr>
        <p:spPr>
          <a:xfrm>
            <a:off x="849675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Business Icons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1963" name="Google Shape;11963;p75"/>
          <p:cNvSpPr txBox="1"/>
          <p:nvPr/>
        </p:nvSpPr>
        <p:spPr>
          <a:xfrm>
            <a:off x="4858400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Teamwork Icons</a:t>
            </a:r>
            <a:endParaRPr sz="2400">
              <a:solidFill>
                <a:srgbClr val="FFFFFF"/>
              </a:solidFill>
            </a:endParaRPr>
          </a:p>
        </p:txBody>
      </p:sp>
      <p:grpSp>
        <p:nvGrpSpPr>
          <p:cNvPr id="11964" name="Google Shape;11964;p75"/>
          <p:cNvGrpSpPr/>
          <p:nvPr/>
        </p:nvGrpSpPr>
        <p:grpSpPr>
          <a:xfrm>
            <a:off x="4874902" y="3634549"/>
            <a:ext cx="345615" cy="350835"/>
            <a:chOff x="4874902" y="3808799"/>
            <a:chExt cx="345615" cy="350835"/>
          </a:xfrm>
        </p:grpSpPr>
        <p:sp>
          <p:nvSpPr>
            <p:cNvPr id="11965" name="Google Shape;11965;p75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75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75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75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75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75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75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75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75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75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75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75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75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75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75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75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75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2" name="Google Shape;11982;p75"/>
          <p:cNvGrpSpPr/>
          <p:nvPr/>
        </p:nvGrpSpPr>
        <p:grpSpPr>
          <a:xfrm>
            <a:off x="3095745" y="3631143"/>
            <a:ext cx="352840" cy="354717"/>
            <a:chOff x="3095745" y="3805393"/>
            <a:chExt cx="352840" cy="354717"/>
          </a:xfrm>
        </p:grpSpPr>
        <p:sp>
          <p:nvSpPr>
            <p:cNvPr id="11983" name="Google Shape;11983;p75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75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75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75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75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75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93" name="Google Shape;11993;p76"/>
          <p:cNvGrpSpPr/>
          <p:nvPr/>
        </p:nvGrpSpPr>
        <p:grpSpPr>
          <a:xfrm>
            <a:off x="2733780" y="4039081"/>
            <a:ext cx="342144" cy="362704"/>
            <a:chOff x="2704005" y="4258781"/>
            <a:chExt cx="342144" cy="362704"/>
          </a:xfrm>
        </p:grpSpPr>
        <p:sp>
          <p:nvSpPr>
            <p:cNvPr id="11994" name="Google Shape;11994;p76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76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76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76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76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76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76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1" name="Google Shape;12001;p76"/>
          <p:cNvGrpSpPr/>
          <p:nvPr/>
        </p:nvGrpSpPr>
        <p:grpSpPr>
          <a:xfrm>
            <a:off x="2157462" y="4083096"/>
            <a:ext cx="347435" cy="363370"/>
            <a:chOff x="2157462" y="4258496"/>
            <a:chExt cx="347435" cy="363370"/>
          </a:xfrm>
        </p:grpSpPr>
        <p:sp>
          <p:nvSpPr>
            <p:cNvPr id="12002" name="Google Shape;12002;p76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76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76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5" name="Google Shape;12005;p76"/>
          <p:cNvGrpSpPr/>
          <p:nvPr/>
        </p:nvGrpSpPr>
        <p:grpSpPr>
          <a:xfrm>
            <a:off x="4010963" y="3588381"/>
            <a:ext cx="343665" cy="363211"/>
            <a:chOff x="4010963" y="3763781"/>
            <a:chExt cx="343665" cy="363211"/>
          </a:xfrm>
        </p:grpSpPr>
        <p:sp>
          <p:nvSpPr>
            <p:cNvPr id="12006" name="Google Shape;12006;p76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76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76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76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76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1" name="Google Shape;12011;p76"/>
          <p:cNvGrpSpPr/>
          <p:nvPr/>
        </p:nvGrpSpPr>
        <p:grpSpPr>
          <a:xfrm>
            <a:off x="2214042" y="3635109"/>
            <a:ext cx="368153" cy="311193"/>
            <a:chOff x="2214042" y="3810509"/>
            <a:chExt cx="368153" cy="311193"/>
          </a:xfrm>
        </p:grpSpPr>
        <p:sp>
          <p:nvSpPr>
            <p:cNvPr id="12012" name="Google Shape;12012;p76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76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76"/>
          <p:cNvGrpSpPr/>
          <p:nvPr/>
        </p:nvGrpSpPr>
        <p:grpSpPr>
          <a:xfrm>
            <a:off x="1797413" y="3606819"/>
            <a:ext cx="367805" cy="367773"/>
            <a:chOff x="1768938" y="3782219"/>
            <a:chExt cx="367805" cy="367773"/>
          </a:xfrm>
        </p:grpSpPr>
        <p:sp>
          <p:nvSpPr>
            <p:cNvPr id="12015" name="Google Shape;12015;p76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76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76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76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76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0" name="Google Shape;12020;p76"/>
          <p:cNvGrpSpPr/>
          <p:nvPr/>
        </p:nvGrpSpPr>
        <p:grpSpPr>
          <a:xfrm>
            <a:off x="2681385" y="3623039"/>
            <a:ext cx="325544" cy="327413"/>
            <a:chOff x="2681385" y="3798439"/>
            <a:chExt cx="325544" cy="327413"/>
          </a:xfrm>
        </p:grpSpPr>
        <p:sp>
          <p:nvSpPr>
            <p:cNvPr id="12021" name="Google Shape;12021;p76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76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76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76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76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76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76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76"/>
          <p:cNvGrpSpPr/>
          <p:nvPr/>
        </p:nvGrpSpPr>
        <p:grpSpPr>
          <a:xfrm>
            <a:off x="6243928" y="4088102"/>
            <a:ext cx="274254" cy="350824"/>
            <a:chOff x="6243928" y="4263502"/>
            <a:chExt cx="274254" cy="350824"/>
          </a:xfrm>
        </p:grpSpPr>
        <p:sp>
          <p:nvSpPr>
            <p:cNvPr id="12029" name="Google Shape;12029;p76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76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76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76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76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76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76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76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7" name="Google Shape;12037;p76"/>
          <p:cNvGrpSpPr/>
          <p:nvPr/>
        </p:nvGrpSpPr>
        <p:grpSpPr>
          <a:xfrm>
            <a:off x="3560600" y="3587938"/>
            <a:ext cx="352345" cy="363655"/>
            <a:chOff x="3560600" y="3763338"/>
            <a:chExt cx="352345" cy="363655"/>
          </a:xfrm>
        </p:grpSpPr>
        <p:sp>
          <p:nvSpPr>
            <p:cNvPr id="12038" name="Google Shape;12038;p76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76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76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1" name="Google Shape;12041;p76"/>
          <p:cNvGrpSpPr/>
          <p:nvPr/>
        </p:nvGrpSpPr>
        <p:grpSpPr>
          <a:xfrm>
            <a:off x="5790556" y="4085852"/>
            <a:ext cx="279513" cy="356083"/>
            <a:chOff x="5790556" y="4261252"/>
            <a:chExt cx="279513" cy="356083"/>
          </a:xfrm>
        </p:grpSpPr>
        <p:sp>
          <p:nvSpPr>
            <p:cNvPr id="12042" name="Google Shape;12042;p76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76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76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76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76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76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76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9" name="Google Shape;12049;p76"/>
          <p:cNvGrpSpPr/>
          <p:nvPr/>
        </p:nvGrpSpPr>
        <p:grpSpPr>
          <a:xfrm>
            <a:off x="5341333" y="4085852"/>
            <a:ext cx="278752" cy="356463"/>
            <a:chOff x="5341333" y="4261252"/>
            <a:chExt cx="278752" cy="356463"/>
          </a:xfrm>
        </p:grpSpPr>
        <p:sp>
          <p:nvSpPr>
            <p:cNvPr id="12050" name="Google Shape;12050;p76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76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76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76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76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76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76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7" name="Google Shape;12057;p76"/>
          <p:cNvSpPr/>
          <p:nvPr/>
        </p:nvSpPr>
        <p:spPr>
          <a:xfrm>
            <a:off x="1322345" y="36611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58" name="Google Shape;12058;p76"/>
          <p:cNvGrpSpPr/>
          <p:nvPr/>
        </p:nvGrpSpPr>
        <p:grpSpPr>
          <a:xfrm>
            <a:off x="3103646" y="3590676"/>
            <a:ext cx="360233" cy="362451"/>
            <a:chOff x="3107608" y="3763401"/>
            <a:chExt cx="360233" cy="362451"/>
          </a:xfrm>
        </p:grpSpPr>
        <p:sp>
          <p:nvSpPr>
            <p:cNvPr id="12059" name="Google Shape;12059;p76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76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76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2" name="Google Shape;12062;p76"/>
          <p:cNvGrpSpPr/>
          <p:nvPr/>
        </p:nvGrpSpPr>
        <p:grpSpPr>
          <a:xfrm>
            <a:off x="889343" y="3625827"/>
            <a:ext cx="351585" cy="339705"/>
            <a:chOff x="889343" y="3801227"/>
            <a:chExt cx="351585" cy="339705"/>
          </a:xfrm>
        </p:grpSpPr>
        <p:sp>
          <p:nvSpPr>
            <p:cNvPr id="12063" name="Google Shape;12063;p76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76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76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76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76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8" name="Google Shape;12068;p76"/>
          <p:cNvGrpSpPr/>
          <p:nvPr/>
        </p:nvGrpSpPr>
        <p:grpSpPr>
          <a:xfrm>
            <a:off x="4896609" y="4085472"/>
            <a:ext cx="278784" cy="355323"/>
            <a:chOff x="4896609" y="4260872"/>
            <a:chExt cx="278784" cy="355323"/>
          </a:xfrm>
        </p:grpSpPr>
        <p:sp>
          <p:nvSpPr>
            <p:cNvPr id="12069" name="Google Shape;12069;p76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76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76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76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76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76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76"/>
          <p:cNvGrpSpPr/>
          <p:nvPr/>
        </p:nvGrpSpPr>
        <p:grpSpPr>
          <a:xfrm>
            <a:off x="7598438" y="4090731"/>
            <a:ext cx="260283" cy="345914"/>
            <a:chOff x="7598438" y="4266131"/>
            <a:chExt cx="260283" cy="345914"/>
          </a:xfrm>
        </p:grpSpPr>
        <p:sp>
          <p:nvSpPr>
            <p:cNvPr id="12076" name="Google Shape;12076;p76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76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76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76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76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76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76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3" name="Google Shape;12083;p76"/>
          <p:cNvGrpSpPr/>
          <p:nvPr/>
        </p:nvGrpSpPr>
        <p:grpSpPr>
          <a:xfrm>
            <a:off x="1767069" y="3184746"/>
            <a:ext cx="286324" cy="348163"/>
            <a:chOff x="1767069" y="3360146"/>
            <a:chExt cx="286324" cy="348163"/>
          </a:xfrm>
        </p:grpSpPr>
        <p:sp>
          <p:nvSpPr>
            <p:cNvPr id="12084" name="Google Shape;12084;p76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76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76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76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76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76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76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1" name="Google Shape;12091;p76"/>
          <p:cNvGrpSpPr/>
          <p:nvPr/>
        </p:nvGrpSpPr>
        <p:grpSpPr>
          <a:xfrm>
            <a:off x="7149944" y="4090731"/>
            <a:ext cx="260283" cy="345914"/>
            <a:chOff x="7149944" y="4266131"/>
            <a:chExt cx="260283" cy="345914"/>
          </a:xfrm>
        </p:grpSpPr>
        <p:sp>
          <p:nvSpPr>
            <p:cNvPr id="12092" name="Google Shape;12092;p76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76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76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76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76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76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76"/>
          <p:cNvGrpSpPr/>
          <p:nvPr/>
        </p:nvGrpSpPr>
        <p:grpSpPr>
          <a:xfrm>
            <a:off x="6695051" y="4083951"/>
            <a:ext cx="270104" cy="360233"/>
            <a:chOff x="6695051" y="4259351"/>
            <a:chExt cx="270104" cy="360233"/>
          </a:xfrm>
        </p:grpSpPr>
        <p:sp>
          <p:nvSpPr>
            <p:cNvPr id="12099" name="Google Shape;12099;p76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76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76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76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76"/>
          <p:cNvGrpSpPr/>
          <p:nvPr/>
        </p:nvGrpSpPr>
        <p:grpSpPr>
          <a:xfrm>
            <a:off x="8047661" y="4082051"/>
            <a:ext cx="277263" cy="362514"/>
            <a:chOff x="8047661" y="4257451"/>
            <a:chExt cx="277263" cy="362514"/>
          </a:xfrm>
        </p:grpSpPr>
        <p:sp>
          <p:nvSpPr>
            <p:cNvPr id="12104" name="Google Shape;12104;p76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76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76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76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8" name="Google Shape;12108;p76"/>
          <p:cNvGrpSpPr/>
          <p:nvPr/>
        </p:nvGrpSpPr>
        <p:grpSpPr>
          <a:xfrm>
            <a:off x="6248078" y="3609068"/>
            <a:ext cx="277263" cy="356115"/>
            <a:chOff x="6248078" y="3784468"/>
            <a:chExt cx="277263" cy="356115"/>
          </a:xfrm>
        </p:grpSpPr>
        <p:sp>
          <p:nvSpPr>
            <p:cNvPr id="12109" name="Google Shape;12109;p76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76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76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76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76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4" name="Google Shape;12114;p76"/>
          <p:cNvGrpSpPr/>
          <p:nvPr/>
        </p:nvGrpSpPr>
        <p:grpSpPr>
          <a:xfrm>
            <a:off x="5800725" y="3610589"/>
            <a:ext cx="277644" cy="354594"/>
            <a:chOff x="5800725" y="3785989"/>
            <a:chExt cx="277644" cy="354594"/>
          </a:xfrm>
        </p:grpSpPr>
        <p:sp>
          <p:nvSpPr>
            <p:cNvPr id="12115" name="Google Shape;12115;p76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76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76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76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76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76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76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2" name="Google Shape;12122;p76"/>
          <p:cNvGrpSpPr/>
          <p:nvPr/>
        </p:nvGrpSpPr>
        <p:grpSpPr>
          <a:xfrm>
            <a:off x="2206122" y="3185348"/>
            <a:ext cx="308183" cy="347561"/>
            <a:chOff x="2206122" y="3360748"/>
            <a:chExt cx="308183" cy="347561"/>
          </a:xfrm>
        </p:grpSpPr>
        <p:sp>
          <p:nvSpPr>
            <p:cNvPr id="12123" name="Google Shape;12123;p76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76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76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76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76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76"/>
          <p:cNvGrpSpPr/>
          <p:nvPr/>
        </p:nvGrpSpPr>
        <p:grpSpPr>
          <a:xfrm>
            <a:off x="5353403" y="3610209"/>
            <a:ext cx="277992" cy="354974"/>
            <a:chOff x="5353403" y="3785609"/>
            <a:chExt cx="277992" cy="354974"/>
          </a:xfrm>
        </p:grpSpPr>
        <p:sp>
          <p:nvSpPr>
            <p:cNvPr id="12129" name="Google Shape;12129;p76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76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76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76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76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76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5" name="Google Shape;12135;p76"/>
          <p:cNvGrpSpPr/>
          <p:nvPr/>
        </p:nvGrpSpPr>
        <p:grpSpPr>
          <a:xfrm>
            <a:off x="4896229" y="3610589"/>
            <a:ext cx="278784" cy="354594"/>
            <a:chOff x="4896229" y="3785989"/>
            <a:chExt cx="278784" cy="354594"/>
          </a:xfrm>
        </p:grpSpPr>
        <p:sp>
          <p:nvSpPr>
            <p:cNvPr id="12136" name="Google Shape;12136;p76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76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76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76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76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76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2" name="Google Shape;12142;p76"/>
          <p:cNvGrpSpPr/>
          <p:nvPr/>
        </p:nvGrpSpPr>
        <p:grpSpPr>
          <a:xfrm>
            <a:off x="7592387" y="3612458"/>
            <a:ext cx="273874" cy="351204"/>
            <a:chOff x="7592387" y="3787858"/>
            <a:chExt cx="273874" cy="351204"/>
          </a:xfrm>
        </p:grpSpPr>
        <p:sp>
          <p:nvSpPr>
            <p:cNvPr id="12143" name="Google Shape;12143;p76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76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76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76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76"/>
          <p:cNvGrpSpPr/>
          <p:nvPr/>
        </p:nvGrpSpPr>
        <p:grpSpPr>
          <a:xfrm>
            <a:off x="7145794" y="3612458"/>
            <a:ext cx="274254" cy="350444"/>
            <a:chOff x="7145794" y="3787858"/>
            <a:chExt cx="274254" cy="350444"/>
          </a:xfrm>
        </p:grpSpPr>
        <p:sp>
          <p:nvSpPr>
            <p:cNvPr id="12148" name="Google Shape;12148;p76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76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76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76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76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76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4" name="Google Shape;12154;p76"/>
          <p:cNvGrpSpPr/>
          <p:nvPr/>
        </p:nvGrpSpPr>
        <p:grpSpPr>
          <a:xfrm>
            <a:off x="8054060" y="3611698"/>
            <a:ext cx="266334" cy="353834"/>
            <a:chOff x="8054060" y="3787098"/>
            <a:chExt cx="266334" cy="353834"/>
          </a:xfrm>
        </p:grpSpPr>
        <p:sp>
          <p:nvSpPr>
            <p:cNvPr id="12155" name="Google Shape;12155;p76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76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76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76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9" name="Google Shape;12159;p76"/>
          <p:cNvGrpSpPr/>
          <p:nvPr/>
        </p:nvGrpSpPr>
        <p:grpSpPr>
          <a:xfrm>
            <a:off x="6702211" y="3607199"/>
            <a:ext cx="270104" cy="361754"/>
            <a:chOff x="6702211" y="3782599"/>
            <a:chExt cx="270104" cy="361754"/>
          </a:xfrm>
        </p:grpSpPr>
        <p:sp>
          <p:nvSpPr>
            <p:cNvPr id="12160" name="Google Shape;12160;p76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76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76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76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76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5" name="Google Shape;12165;p76"/>
          <p:cNvGrpSpPr/>
          <p:nvPr/>
        </p:nvGrpSpPr>
        <p:grpSpPr>
          <a:xfrm>
            <a:off x="3516886" y="3263327"/>
            <a:ext cx="391854" cy="269922"/>
            <a:chOff x="3516850" y="3406526"/>
            <a:chExt cx="369674" cy="254644"/>
          </a:xfrm>
        </p:grpSpPr>
        <p:sp>
          <p:nvSpPr>
            <p:cNvPr id="12166" name="Google Shape;12166;p76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76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76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76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0" name="Google Shape;12170;p76"/>
          <p:cNvGrpSpPr/>
          <p:nvPr/>
        </p:nvGrpSpPr>
        <p:grpSpPr>
          <a:xfrm>
            <a:off x="1310655" y="3185127"/>
            <a:ext cx="306314" cy="347403"/>
            <a:chOff x="1310655" y="3360527"/>
            <a:chExt cx="306314" cy="347403"/>
          </a:xfrm>
        </p:grpSpPr>
        <p:sp>
          <p:nvSpPr>
            <p:cNvPr id="12171" name="Google Shape;12171;p76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76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76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76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76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6" name="Google Shape;12176;p76"/>
          <p:cNvGrpSpPr/>
          <p:nvPr/>
        </p:nvGrpSpPr>
        <p:grpSpPr>
          <a:xfrm>
            <a:off x="3119678" y="3184746"/>
            <a:ext cx="269343" cy="348543"/>
            <a:chOff x="3119678" y="3360146"/>
            <a:chExt cx="269343" cy="348543"/>
          </a:xfrm>
        </p:grpSpPr>
        <p:sp>
          <p:nvSpPr>
            <p:cNvPr id="12177" name="Google Shape;12177;p76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76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76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76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76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76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76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4" name="Google Shape;12184;p76"/>
          <p:cNvGrpSpPr/>
          <p:nvPr/>
        </p:nvGrpSpPr>
        <p:grpSpPr>
          <a:xfrm>
            <a:off x="3967213" y="3181547"/>
            <a:ext cx="368185" cy="354753"/>
            <a:chOff x="3967213" y="3356947"/>
            <a:chExt cx="368185" cy="354753"/>
          </a:xfrm>
        </p:grpSpPr>
        <p:sp>
          <p:nvSpPr>
            <p:cNvPr id="12185" name="Google Shape;12185;p76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76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76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76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76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76"/>
          <p:cNvGrpSpPr/>
          <p:nvPr/>
        </p:nvGrpSpPr>
        <p:grpSpPr>
          <a:xfrm>
            <a:off x="871254" y="3184746"/>
            <a:ext cx="285183" cy="347023"/>
            <a:chOff x="871254" y="3360146"/>
            <a:chExt cx="285183" cy="347023"/>
          </a:xfrm>
        </p:grpSpPr>
        <p:sp>
          <p:nvSpPr>
            <p:cNvPr id="12191" name="Google Shape;12191;p76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76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76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76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5" name="Google Shape;12195;p76"/>
          <p:cNvGrpSpPr/>
          <p:nvPr/>
        </p:nvGrpSpPr>
        <p:grpSpPr>
          <a:xfrm>
            <a:off x="2665165" y="3184746"/>
            <a:ext cx="281794" cy="349684"/>
            <a:chOff x="2665165" y="3360146"/>
            <a:chExt cx="281794" cy="349684"/>
          </a:xfrm>
        </p:grpSpPr>
        <p:sp>
          <p:nvSpPr>
            <p:cNvPr id="12196" name="Google Shape;12196;p76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76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76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76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76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1" name="Google Shape;12201;p76"/>
          <p:cNvGrpSpPr/>
          <p:nvPr/>
        </p:nvGrpSpPr>
        <p:grpSpPr>
          <a:xfrm>
            <a:off x="7156344" y="3172296"/>
            <a:ext cx="264465" cy="353074"/>
            <a:chOff x="7156344" y="3347696"/>
            <a:chExt cx="264465" cy="353074"/>
          </a:xfrm>
        </p:grpSpPr>
        <p:sp>
          <p:nvSpPr>
            <p:cNvPr id="12202" name="Google Shape;12202;p76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76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76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76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76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7" name="Google Shape;12207;p76"/>
          <p:cNvGrpSpPr/>
          <p:nvPr/>
        </p:nvGrpSpPr>
        <p:grpSpPr>
          <a:xfrm>
            <a:off x="6703732" y="3171536"/>
            <a:ext cx="264813" cy="352693"/>
            <a:chOff x="6703732" y="3346936"/>
            <a:chExt cx="264813" cy="352693"/>
          </a:xfrm>
        </p:grpSpPr>
        <p:sp>
          <p:nvSpPr>
            <p:cNvPr id="12208" name="Google Shape;12208;p76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76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76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76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76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3" name="Google Shape;12213;p76"/>
          <p:cNvGrpSpPr/>
          <p:nvPr/>
        </p:nvGrpSpPr>
        <p:grpSpPr>
          <a:xfrm>
            <a:off x="6252228" y="3171536"/>
            <a:ext cx="265193" cy="352693"/>
            <a:chOff x="6252228" y="3346936"/>
            <a:chExt cx="265193" cy="352693"/>
          </a:xfrm>
        </p:grpSpPr>
        <p:sp>
          <p:nvSpPr>
            <p:cNvPr id="12214" name="Google Shape;12214;p76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76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76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7" name="Google Shape;12217;p76"/>
          <p:cNvGrpSpPr/>
          <p:nvPr/>
        </p:nvGrpSpPr>
        <p:grpSpPr>
          <a:xfrm>
            <a:off x="5801105" y="3172296"/>
            <a:ext cx="264813" cy="351933"/>
            <a:chOff x="5801105" y="3347696"/>
            <a:chExt cx="264813" cy="351933"/>
          </a:xfrm>
        </p:grpSpPr>
        <p:sp>
          <p:nvSpPr>
            <p:cNvPr id="12218" name="Google Shape;12218;p76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76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76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76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2" name="Google Shape;12222;p76"/>
          <p:cNvGrpSpPr/>
          <p:nvPr/>
        </p:nvGrpSpPr>
        <p:grpSpPr>
          <a:xfrm>
            <a:off x="5349253" y="3171536"/>
            <a:ext cx="265922" cy="352693"/>
            <a:chOff x="5349253" y="3346936"/>
            <a:chExt cx="265922" cy="352693"/>
          </a:xfrm>
        </p:grpSpPr>
        <p:sp>
          <p:nvSpPr>
            <p:cNvPr id="12223" name="Google Shape;12223;p76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76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76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76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76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76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9" name="Google Shape;12229;p76"/>
          <p:cNvGrpSpPr/>
          <p:nvPr/>
        </p:nvGrpSpPr>
        <p:grpSpPr>
          <a:xfrm>
            <a:off x="4907159" y="3171536"/>
            <a:ext cx="264845" cy="354214"/>
            <a:chOff x="4907159" y="3346936"/>
            <a:chExt cx="264845" cy="354214"/>
          </a:xfrm>
        </p:grpSpPr>
        <p:sp>
          <p:nvSpPr>
            <p:cNvPr id="12230" name="Google Shape;12230;p76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76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2" name="Google Shape;12232;p76"/>
          <p:cNvGrpSpPr/>
          <p:nvPr/>
        </p:nvGrpSpPr>
        <p:grpSpPr>
          <a:xfrm>
            <a:off x="8048421" y="3159086"/>
            <a:ext cx="276503" cy="369674"/>
            <a:chOff x="8048421" y="3334486"/>
            <a:chExt cx="276503" cy="369674"/>
          </a:xfrm>
        </p:grpSpPr>
        <p:sp>
          <p:nvSpPr>
            <p:cNvPr id="12233" name="Google Shape;12233;p76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76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76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76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76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76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9" name="Google Shape;12239;p76"/>
          <p:cNvGrpSpPr/>
          <p:nvPr/>
        </p:nvGrpSpPr>
        <p:grpSpPr>
          <a:xfrm>
            <a:off x="7575787" y="3154555"/>
            <a:ext cx="295384" cy="376834"/>
            <a:chOff x="7575787" y="3329955"/>
            <a:chExt cx="295384" cy="376834"/>
          </a:xfrm>
        </p:grpSpPr>
        <p:sp>
          <p:nvSpPr>
            <p:cNvPr id="12240" name="Google Shape;12240;p76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76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76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76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76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76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6" name="Google Shape;12246;p76"/>
          <p:cNvGrpSpPr/>
          <p:nvPr/>
        </p:nvGrpSpPr>
        <p:grpSpPr>
          <a:xfrm>
            <a:off x="864062" y="2709103"/>
            <a:ext cx="264084" cy="347783"/>
            <a:chOff x="864062" y="2884503"/>
            <a:chExt cx="264084" cy="347783"/>
          </a:xfrm>
        </p:grpSpPr>
        <p:sp>
          <p:nvSpPr>
            <p:cNvPr id="12247" name="Google Shape;12247;p76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76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76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76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76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76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76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76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76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76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7" name="Google Shape;12257;p76"/>
          <p:cNvGrpSpPr/>
          <p:nvPr/>
        </p:nvGrpSpPr>
        <p:grpSpPr>
          <a:xfrm>
            <a:off x="3978523" y="2709261"/>
            <a:ext cx="348955" cy="346516"/>
            <a:chOff x="3978523" y="2884661"/>
            <a:chExt cx="348955" cy="346516"/>
          </a:xfrm>
        </p:grpSpPr>
        <p:sp>
          <p:nvSpPr>
            <p:cNvPr id="12258" name="Google Shape;12258;p76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76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76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76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76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76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76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76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6" name="Google Shape;12266;p76"/>
          <p:cNvGrpSpPr/>
          <p:nvPr/>
        </p:nvGrpSpPr>
        <p:grpSpPr>
          <a:xfrm>
            <a:off x="3556255" y="2709863"/>
            <a:ext cx="347435" cy="345534"/>
            <a:chOff x="3527780" y="2885263"/>
            <a:chExt cx="347435" cy="345534"/>
          </a:xfrm>
        </p:grpSpPr>
        <p:sp>
          <p:nvSpPr>
            <p:cNvPr id="12267" name="Google Shape;12267;p76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76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76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76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76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76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76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76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76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76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76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76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76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76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76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76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76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76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76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76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76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76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76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0" name="Google Shape;12290;p76"/>
          <p:cNvGrpSpPr/>
          <p:nvPr/>
        </p:nvGrpSpPr>
        <p:grpSpPr>
          <a:xfrm>
            <a:off x="2239671" y="2709103"/>
            <a:ext cx="218053" cy="348543"/>
            <a:chOff x="2239671" y="2884503"/>
            <a:chExt cx="218053" cy="348543"/>
          </a:xfrm>
        </p:grpSpPr>
        <p:sp>
          <p:nvSpPr>
            <p:cNvPr id="12291" name="Google Shape;12291;p76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76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76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76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76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6" name="Google Shape;12296;p76"/>
          <p:cNvGrpSpPr/>
          <p:nvPr/>
        </p:nvGrpSpPr>
        <p:grpSpPr>
          <a:xfrm>
            <a:off x="2691555" y="2709103"/>
            <a:ext cx="215044" cy="348924"/>
            <a:chOff x="2691555" y="2884503"/>
            <a:chExt cx="215044" cy="348924"/>
          </a:xfrm>
        </p:grpSpPr>
        <p:sp>
          <p:nvSpPr>
            <p:cNvPr id="12297" name="Google Shape;12297;p76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76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76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0" name="Google Shape;12300;p76"/>
          <p:cNvGrpSpPr/>
          <p:nvPr/>
        </p:nvGrpSpPr>
        <p:grpSpPr>
          <a:xfrm>
            <a:off x="1770459" y="2709103"/>
            <a:ext cx="254644" cy="348828"/>
            <a:chOff x="1770459" y="2884503"/>
            <a:chExt cx="254644" cy="348828"/>
          </a:xfrm>
        </p:grpSpPr>
        <p:sp>
          <p:nvSpPr>
            <p:cNvPr id="12301" name="Google Shape;12301;p76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76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76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76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76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76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76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76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9" name="Google Shape;12309;p76"/>
          <p:cNvGrpSpPr/>
          <p:nvPr/>
        </p:nvGrpSpPr>
        <p:grpSpPr>
          <a:xfrm>
            <a:off x="1317466" y="2709483"/>
            <a:ext cx="258382" cy="348543"/>
            <a:chOff x="1317466" y="2884883"/>
            <a:chExt cx="258382" cy="348543"/>
          </a:xfrm>
        </p:grpSpPr>
        <p:sp>
          <p:nvSpPr>
            <p:cNvPr id="12310" name="Google Shape;12310;p76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76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76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76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76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76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76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76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8" name="Google Shape;12318;p76"/>
          <p:cNvGrpSpPr/>
          <p:nvPr/>
        </p:nvGrpSpPr>
        <p:grpSpPr>
          <a:xfrm>
            <a:off x="3121167" y="2709483"/>
            <a:ext cx="258414" cy="348543"/>
            <a:chOff x="3121167" y="2884883"/>
            <a:chExt cx="258414" cy="348543"/>
          </a:xfrm>
        </p:grpSpPr>
        <p:sp>
          <p:nvSpPr>
            <p:cNvPr id="12319" name="Google Shape;12319;p76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76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76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76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76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76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76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76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7" name="Google Shape;12327;p76"/>
          <p:cNvGrpSpPr/>
          <p:nvPr/>
        </p:nvGrpSpPr>
        <p:grpSpPr>
          <a:xfrm>
            <a:off x="4899999" y="2706695"/>
            <a:ext cx="271244" cy="346801"/>
            <a:chOff x="4899999" y="2882095"/>
            <a:chExt cx="271244" cy="346801"/>
          </a:xfrm>
        </p:grpSpPr>
        <p:sp>
          <p:nvSpPr>
            <p:cNvPr id="12328" name="Google Shape;12328;p76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76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76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76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76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76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76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76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76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76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8" name="Google Shape;12338;p76"/>
          <p:cNvGrpSpPr/>
          <p:nvPr/>
        </p:nvGrpSpPr>
        <p:grpSpPr>
          <a:xfrm>
            <a:off x="7162775" y="2705713"/>
            <a:ext cx="259523" cy="346294"/>
            <a:chOff x="7162775" y="2881113"/>
            <a:chExt cx="259523" cy="346294"/>
          </a:xfrm>
        </p:grpSpPr>
        <p:sp>
          <p:nvSpPr>
            <p:cNvPr id="12339" name="Google Shape;12339;p76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76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76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76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76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76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5" name="Google Shape;12345;p76"/>
          <p:cNvGrpSpPr/>
          <p:nvPr/>
        </p:nvGrpSpPr>
        <p:grpSpPr>
          <a:xfrm>
            <a:off x="6709751" y="2706442"/>
            <a:ext cx="261075" cy="347815"/>
            <a:chOff x="6709751" y="2881842"/>
            <a:chExt cx="261075" cy="347815"/>
          </a:xfrm>
        </p:grpSpPr>
        <p:sp>
          <p:nvSpPr>
            <p:cNvPr id="12346" name="Google Shape;12346;p76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76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76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76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76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76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2" name="Google Shape;12352;p76"/>
          <p:cNvGrpSpPr/>
          <p:nvPr/>
        </p:nvGrpSpPr>
        <p:grpSpPr>
          <a:xfrm>
            <a:off x="5807156" y="2705713"/>
            <a:ext cx="261043" cy="348163"/>
            <a:chOff x="5807156" y="2881113"/>
            <a:chExt cx="261043" cy="348163"/>
          </a:xfrm>
        </p:grpSpPr>
        <p:sp>
          <p:nvSpPr>
            <p:cNvPr id="12353" name="Google Shape;12353;p76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76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76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76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76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76"/>
          <p:cNvGrpSpPr/>
          <p:nvPr/>
        </p:nvGrpSpPr>
        <p:grpSpPr>
          <a:xfrm>
            <a:off x="5355653" y="2706093"/>
            <a:ext cx="262184" cy="346643"/>
            <a:chOff x="5355653" y="2881493"/>
            <a:chExt cx="262184" cy="346643"/>
          </a:xfrm>
        </p:grpSpPr>
        <p:sp>
          <p:nvSpPr>
            <p:cNvPr id="12359" name="Google Shape;12359;p76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76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76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76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76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4" name="Google Shape;12364;p76"/>
          <p:cNvGrpSpPr/>
          <p:nvPr/>
        </p:nvGrpSpPr>
        <p:grpSpPr>
          <a:xfrm>
            <a:off x="8055961" y="2706442"/>
            <a:ext cx="260283" cy="345914"/>
            <a:chOff x="8055961" y="2881842"/>
            <a:chExt cx="260283" cy="345914"/>
          </a:xfrm>
        </p:grpSpPr>
        <p:sp>
          <p:nvSpPr>
            <p:cNvPr id="12365" name="Google Shape;12365;p76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76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76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76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9" name="Google Shape;12369;p76"/>
          <p:cNvGrpSpPr/>
          <p:nvPr/>
        </p:nvGrpSpPr>
        <p:grpSpPr>
          <a:xfrm>
            <a:off x="7609368" y="2718512"/>
            <a:ext cx="264813" cy="353105"/>
            <a:chOff x="7609368" y="2893912"/>
            <a:chExt cx="264813" cy="353105"/>
          </a:xfrm>
        </p:grpSpPr>
        <p:sp>
          <p:nvSpPr>
            <p:cNvPr id="12370" name="Google Shape;12370;p76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76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76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76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76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76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76"/>
          <p:cNvGrpSpPr/>
          <p:nvPr/>
        </p:nvGrpSpPr>
        <p:grpSpPr>
          <a:xfrm>
            <a:off x="6248458" y="2694372"/>
            <a:ext cx="270864" cy="360645"/>
            <a:chOff x="6248458" y="2869772"/>
            <a:chExt cx="270864" cy="360645"/>
          </a:xfrm>
        </p:grpSpPr>
        <p:sp>
          <p:nvSpPr>
            <p:cNvPr id="12377" name="Google Shape;12377;p76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76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76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76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76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2" name="Google Shape;12382;p76"/>
          <p:cNvGrpSpPr/>
          <p:nvPr/>
        </p:nvGrpSpPr>
        <p:grpSpPr>
          <a:xfrm>
            <a:off x="3075928" y="2270398"/>
            <a:ext cx="363243" cy="300675"/>
            <a:chOff x="3075928" y="2445798"/>
            <a:chExt cx="363243" cy="300675"/>
          </a:xfrm>
        </p:grpSpPr>
        <p:sp>
          <p:nvSpPr>
            <p:cNvPr id="12383" name="Google Shape;12383;p76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76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76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76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76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76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76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76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76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76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76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4" name="Google Shape;12394;p76"/>
          <p:cNvGrpSpPr/>
          <p:nvPr/>
        </p:nvGrpSpPr>
        <p:grpSpPr>
          <a:xfrm>
            <a:off x="2633105" y="2256459"/>
            <a:ext cx="363243" cy="328585"/>
            <a:chOff x="2633105" y="2431859"/>
            <a:chExt cx="363243" cy="328585"/>
          </a:xfrm>
        </p:grpSpPr>
        <p:sp>
          <p:nvSpPr>
            <p:cNvPr id="12395" name="Google Shape;12395;p76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76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76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76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76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76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76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76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3" name="Google Shape;12403;p76"/>
          <p:cNvGrpSpPr/>
          <p:nvPr/>
        </p:nvGrpSpPr>
        <p:grpSpPr>
          <a:xfrm>
            <a:off x="2189142" y="2245910"/>
            <a:ext cx="365904" cy="350064"/>
            <a:chOff x="2189142" y="2421310"/>
            <a:chExt cx="365904" cy="350064"/>
          </a:xfrm>
        </p:grpSpPr>
        <p:sp>
          <p:nvSpPr>
            <p:cNvPr id="12404" name="Google Shape;12404;p76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76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76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76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76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76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76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76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76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13" name="Google Shape;12413;p76"/>
          <p:cNvSpPr/>
          <p:nvPr/>
        </p:nvSpPr>
        <p:spPr>
          <a:xfrm>
            <a:off x="3518751" y="22398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4" name="Google Shape;12414;p76"/>
          <p:cNvGrpSpPr/>
          <p:nvPr/>
        </p:nvGrpSpPr>
        <p:grpSpPr>
          <a:xfrm>
            <a:off x="3961923" y="2310917"/>
            <a:ext cx="364415" cy="220936"/>
            <a:chOff x="3961923" y="2486317"/>
            <a:chExt cx="364415" cy="220936"/>
          </a:xfrm>
        </p:grpSpPr>
        <p:sp>
          <p:nvSpPr>
            <p:cNvPr id="12415" name="Google Shape;12415;p76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76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76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76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19" name="Google Shape;12419;p76"/>
          <p:cNvSpPr/>
          <p:nvPr/>
        </p:nvSpPr>
        <p:spPr>
          <a:xfrm>
            <a:off x="1747839" y="22387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20" name="Google Shape;12420;p76"/>
          <p:cNvGrpSpPr/>
          <p:nvPr/>
        </p:nvGrpSpPr>
        <p:grpSpPr>
          <a:xfrm>
            <a:off x="1303876" y="2243977"/>
            <a:ext cx="363275" cy="354626"/>
            <a:chOff x="1303876" y="2419377"/>
            <a:chExt cx="363275" cy="354626"/>
          </a:xfrm>
        </p:grpSpPr>
        <p:sp>
          <p:nvSpPr>
            <p:cNvPr id="12421" name="Google Shape;12421;p76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76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76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76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76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76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76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76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9" name="Google Shape;12429;p76"/>
          <p:cNvGrpSpPr/>
          <p:nvPr/>
        </p:nvGrpSpPr>
        <p:grpSpPr>
          <a:xfrm>
            <a:off x="861053" y="2239510"/>
            <a:ext cx="362134" cy="363623"/>
            <a:chOff x="861053" y="2414910"/>
            <a:chExt cx="362134" cy="363623"/>
          </a:xfrm>
        </p:grpSpPr>
        <p:sp>
          <p:nvSpPr>
            <p:cNvPr id="12430" name="Google Shape;12430;p76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76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76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76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76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5" name="Google Shape;12435;p76"/>
          <p:cNvGrpSpPr/>
          <p:nvPr/>
        </p:nvGrpSpPr>
        <p:grpSpPr>
          <a:xfrm>
            <a:off x="7594288" y="2239859"/>
            <a:ext cx="279513" cy="355735"/>
            <a:chOff x="7594288" y="2415259"/>
            <a:chExt cx="279513" cy="355735"/>
          </a:xfrm>
        </p:grpSpPr>
        <p:sp>
          <p:nvSpPr>
            <p:cNvPr id="12436" name="Google Shape;12436;p76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76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76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76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76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76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76"/>
          <p:cNvGrpSpPr/>
          <p:nvPr/>
        </p:nvGrpSpPr>
        <p:grpSpPr>
          <a:xfrm>
            <a:off x="7145794" y="2240239"/>
            <a:ext cx="278784" cy="355735"/>
            <a:chOff x="7145794" y="2415639"/>
            <a:chExt cx="278784" cy="355735"/>
          </a:xfrm>
        </p:grpSpPr>
        <p:sp>
          <p:nvSpPr>
            <p:cNvPr id="12443" name="Google Shape;12443;p76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76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76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76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76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76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76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76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76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76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3" name="Google Shape;12453;p76"/>
          <p:cNvGrpSpPr/>
          <p:nvPr/>
        </p:nvGrpSpPr>
        <p:grpSpPr>
          <a:xfrm>
            <a:off x="6698441" y="2239130"/>
            <a:ext cx="277644" cy="357984"/>
            <a:chOff x="6698441" y="2414530"/>
            <a:chExt cx="277644" cy="357984"/>
          </a:xfrm>
        </p:grpSpPr>
        <p:sp>
          <p:nvSpPr>
            <p:cNvPr id="12454" name="Google Shape;12454;p76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76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76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76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76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76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0" name="Google Shape;12460;p76"/>
          <p:cNvGrpSpPr/>
          <p:nvPr/>
        </p:nvGrpSpPr>
        <p:grpSpPr>
          <a:xfrm>
            <a:off x="4897750" y="2240239"/>
            <a:ext cx="279513" cy="357255"/>
            <a:chOff x="4897750" y="2415639"/>
            <a:chExt cx="279513" cy="357255"/>
          </a:xfrm>
        </p:grpSpPr>
        <p:sp>
          <p:nvSpPr>
            <p:cNvPr id="12461" name="Google Shape;12461;p76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76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76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76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76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76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76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76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9" name="Google Shape;12469;p76"/>
          <p:cNvGrpSpPr/>
          <p:nvPr/>
        </p:nvGrpSpPr>
        <p:grpSpPr>
          <a:xfrm>
            <a:off x="5812066" y="2240619"/>
            <a:ext cx="264813" cy="353454"/>
            <a:chOff x="5812066" y="2416019"/>
            <a:chExt cx="264813" cy="353454"/>
          </a:xfrm>
        </p:grpSpPr>
        <p:sp>
          <p:nvSpPr>
            <p:cNvPr id="12470" name="Google Shape;12470;p76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76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76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76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76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76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76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7" name="Google Shape;12477;p76"/>
          <p:cNvGrpSpPr/>
          <p:nvPr/>
        </p:nvGrpSpPr>
        <p:grpSpPr>
          <a:xfrm>
            <a:off x="8054820" y="2240999"/>
            <a:ext cx="264433" cy="353454"/>
            <a:chOff x="8054820" y="2416399"/>
            <a:chExt cx="264433" cy="353454"/>
          </a:xfrm>
        </p:grpSpPr>
        <p:sp>
          <p:nvSpPr>
            <p:cNvPr id="12478" name="Google Shape;12478;p76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76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76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76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76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76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4" name="Google Shape;12484;p76"/>
          <p:cNvGrpSpPr/>
          <p:nvPr/>
        </p:nvGrpSpPr>
        <p:grpSpPr>
          <a:xfrm>
            <a:off x="5356413" y="2237990"/>
            <a:ext cx="271212" cy="361374"/>
            <a:chOff x="5356413" y="2413390"/>
            <a:chExt cx="271212" cy="361374"/>
          </a:xfrm>
        </p:grpSpPr>
        <p:sp>
          <p:nvSpPr>
            <p:cNvPr id="12485" name="Google Shape;12485;p76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76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76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76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76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0" name="Google Shape;12490;p76"/>
          <p:cNvGrpSpPr/>
          <p:nvPr/>
        </p:nvGrpSpPr>
        <p:grpSpPr>
          <a:xfrm>
            <a:off x="6255238" y="2236849"/>
            <a:ext cx="271244" cy="360994"/>
            <a:chOff x="6255238" y="2412249"/>
            <a:chExt cx="271244" cy="360994"/>
          </a:xfrm>
        </p:grpSpPr>
        <p:sp>
          <p:nvSpPr>
            <p:cNvPr id="12491" name="Google Shape;12491;p76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76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76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76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76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76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7" name="Google Shape;12497;p76"/>
          <p:cNvGrpSpPr/>
          <p:nvPr/>
        </p:nvGrpSpPr>
        <p:grpSpPr>
          <a:xfrm>
            <a:off x="2185372" y="1782399"/>
            <a:ext cx="366664" cy="366981"/>
            <a:chOff x="2185372" y="1957799"/>
            <a:chExt cx="366664" cy="366981"/>
          </a:xfrm>
        </p:grpSpPr>
        <p:sp>
          <p:nvSpPr>
            <p:cNvPr id="12498" name="Google Shape;12498;p76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76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76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76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76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76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76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76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6" name="Google Shape;12506;p76"/>
          <p:cNvGrpSpPr/>
          <p:nvPr/>
        </p:nvGrpSpPr>
        <p:grpSpPr>
          <a:xfrm>
            <a:off x="1737258" y="1812971"/>
            <a:ext cx="370814" cy="307359"/>
            <a:chOff x="1737258" y="1988371"/>
            <a:chExt cx="370814" cy="307359"/>
          </a:xfrm>
        </p:grpSpPr>
        <p:sp>
          <p:nvSpPr>
            <p:cNvPr id="12507" name="Google Shape;12507;p76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76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76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76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1" name="Google Shape;12511;p76"/>
          <p:cNvGrpSpPr/>
          <p:nvPr/>
        </p:nvGrpSpPr>
        <p:grpSpPr>
          <a:xfrm>
            <a:off x="848983" y="1814111"/>
            <a:ext cx="369294" cy="304350"/>
            <a:chOff x="848983" y="1989511"/>
            <a:chExt cx="369294" cy="304350"/>
          </a:xfrm>
        </p:grpSpPr>
        <p:sp>
          <p:nvSpPr>
            <p:cNvPr id="12512" name="Google Shape;12512;p76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76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76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76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76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7" name="Google Shape;12517;p76"/>
          <p:cNvGrpSpPr/>
          <p:nvPr/>
        </p:nvGrpSpPr>
        <p:grpSpPr>
          <a:xfrm>
            <a:off x="3074027" y="1808377"/>
            <a:ext cx="380604" cy="313854"/>
            <a:chOff x="3074027" y="1983777"/>
            <a:chExt cx="380604" cy="313854"/>
          </a:xfrm>
        </p:grpSpPr>
        <p:sp>
          <p:nvSpPr>
            <p:cNvPr id="12518" name="Google Shape;12518;p76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76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76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76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76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3" name="Google Shape;12523;p76"/>
          <p:cNvGrpSpPr/>
          <p:nvPr/>
        </p:nvGrpSpPr>
        <p:grpSpPr>
          <a:xfrm>
            <a:off x="3522521" y="1800457"/>
            <a:ext cx="367013" cy="331278"/>
            <a:chOff x="3522521" y="1975857"/>
            <a:chExt cx="367013" cy="331278"/>
          </a:xfrm>
        </p:grpSpPr>
        <p:sp>
          <p:nvSpPr>
            <p:cNvPr id="12524" name="Google Shape;12524;p76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76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76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76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76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76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76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1" name="Google Shape;12531;p76"/>
          <p:cNvGrpSpPr/>
          <p:nvPr/>
        </p:nvGrpSpPr>
        <p:grpSpPr>
          <a:xfrm>
            <a:off x="2630824" y="1801566"/>
            <a:ext cx="368185" cy="330454"/>
            <a:chOff x="2630824" y="1976966"/>
            <a:chExt cx="368185" cy="330454"/>
          </a:xfrm>
        </p:grpSpPr>
        <p:sp>
          <p:nvSpPr>
            <p:cNvPr id="12532" name="Google Shape;12532;p76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76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76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76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76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76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76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76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0" name="Google Shape;12540;p76"/>
          <p:cNvGrpSpPr/>
          <p:nvPr/>
        </p:nvGrpSpPr>
        <p:grpSpPr>
          <a:xfrm>
            <a:off x="1293706" y="1791016"/>
            <a:ext cx="369294" cy="350444"/>
            <a:chOff x="1293706" y="1966416"/>
            <a:chExt cx="369294" cy="350444"/>
          </a:xfrm>
        </p:grpSpPr>
        <p:sp>
          <p:nvSpPr>
            <p:cNvPr id="12541" name="Google Shape;12541;p76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76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76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76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76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76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76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76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9" name="Google Shape;12549;p76"/>
          <p:cNvGrpSpPr/>
          <p:nvPr/>
        </p:nvGrpSpPr>
        <p:grpSpPr>
          <a:xfrm>
            <a:off x="3967213" y="1800077"/>
            <a:ext cx="368185" cy="331816"/>
            <a:chOff x="3967213" y="1975477"/>
            <a:chExt cx="368185" cy="331816"/>
          </a:xfrm>
        </p:grpSpPr>
        <p:sp>
          <p:nvSpPr>
            <p:cNvPr id="12550" name="Google Shape;12550;p76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76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76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3" name="Google Shape;12553;p76"/>
          <p:cNvGrpSpPr/>
          <p:nvPr/>
        </p:nvGrpSpPr>
        <p:grpSpPr>
          <a:xfrm>
            <a:off x="8047661" y="1793646"/>
            <a:ext cx="279132" cy="356875"/>
            <a:chOff x="8047661" y="1969046"/>
            <a:chExt cx="279132" cy="356875"/>
          </a:xfrm>
        </p:grpSpPr>
        <p:sp>
          <p:nvSpPr>
            <p:cNvPr id="12554" name="Google Shape;12554;p76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76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76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76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8" name="Google Shape;12558;p76"/>
          <p:cNvGrpSpPr/>
          <p:nvPr/>
        </p:nvGrpSpPr>
        <p:grpSpPr>
          <a:xfrm>
            <a:off x="7596157" y="1792759"/>
            <a:ext cx="279544" cy="358142"/>
            <a:chOff x="7596157" y="1968159"/>
            <a:chExt cx="279544" cy="358142"/>
          </a:xfrm>
        </p:grpSpPr>
        <p:sp>
          <p:nvSpPr>
            <p:cNvPr id="12559" name="Google Shape;12559;p76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76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76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76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76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76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5" name="Google Shape;12565;p76"/>
          <p:cNvGrpSpPr/>
          <p:nvPr/>
        </p:nvGrpSpPr>
        <p:grpSpPr>
          <a:xfrm>
            <a:off x="7147315" y="1793646"/>
            <a:ext cx="279513" cy="357636"/>
            <a:chOff x="7147315" y="1969046"/>
            <a:chExt cx="279513" cy="357636"/>
          </a:xfrm>
        </p:grpSpPr>
        <p:sp>
          <p:nvSpPr>
            <p:cNvPr id="12566" name="Google Shape;12566;p76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76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76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76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76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76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76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76"/>
          <p:cNvGrpSpPr/>
          <p:nvPr/>
        </p:nvGrpSpPr>
        <p:grpSpPr>
          <a:xfrm>
            <a:off x="6697681" y="1792917"/>
            <a:ext cx="280305" cy="359093"/>
            <a:chOff x="6697681" y="1968317"/>
            <a:chExt cx="280305" cy="359093"/>
          </a:xfrm>
        </p:grpSpPr>
        <p:sp>
          <p:nvSpPr>
            <p:cNvPr id="12574" name="Google Shape;12574;p76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76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76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76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76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76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76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1" name="Google Shape;12581;p76"/>
          <p:cNvGrpSpPr/>
          <p:nvPr/>
        </p:nvGrpSpPr>
        <p:grpSpPr>
          <a:xfrm>
            <a:off x="6248839" y="1792537"/>
            <a:ext cx="280273" cy="358744"/>
            <a:chOff x="6248839" y="1967937"/>
            <a:chExt cx="280273" cy="358744"/>
          </a:xfrm>
        </p:grpSpPr>
        <p:sp>
          <p:nvSpPr>
            <p:cNvPr id="12582" name="Google Shape;12582;p76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76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76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76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76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76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8" name="Google Shape;12588;p76"/>
          <p:cNvGrpSpPr/>
          <p:nvPr/>
        </p:nvGrpSpPr>
        <p:grpSpPr>
          <a:xfrm>
            <a:off x="5801485" y="1793646"/>
            <a:ext cx="279164" cy="357794"/>
            <a:chOff x="5801485" y="1969046"/>
            <a:chExt cx="279164" cy="357794"/>
          </a:xfrm>
        </p:grpSpPr>
        <p:sp>
          <p:nvSpPr>
            <p:cNvPr id="12589" name="Google Shape;12589;p76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76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76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76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76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76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76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76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76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76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76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76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76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2" name="Google Shape;12602;p76"/>
          <p:cNvGrpSpPr/>
          <p:nvPr/>
        </p:nvGrpSpPr>
        <p:grpSpPr>
          <a:xfrm>
            <a:off x="5352643" y="1793646"/>
            <a:ext cx="278404" cy="358364"/>
            <a:chOff x="5352643" y="1969046"/>
            <a:chExt cx="278404" cy="358364"/>
          </a:xfrm>
        </p:grpSpPr>
        <p:sp>
          <p:nvSpPr>
            <p:cNvPr id="12603" name="Google Shape;12603;p76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76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76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76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7" name="Google Shape;12607;p76"/>
          <p:cNvGrpSpPr/>
          <p:nvPr/>
        </p:nvGrpSpPr>
        <p:grpSpPr>
          <a:xfrm>
            <a:off x="4897750" y="1792917"/>
            <a:ext cx="279132" cy="358364"/>
            <a:chOff x="4897750" y="1968317"/>
            <a:chExt cx="279132" cy="358364"/>
          </a:xfrm>
        </p:grpSpPr>
        <p:sp>
          <p:nvSpPr>
            <p:cNvPr id="12608" name="Google Shape;12608;p76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76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76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76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76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76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76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76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76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76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76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76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76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21" name="Google Shape;12621;p76"/>
          <p:cNvSpPr/>
          <p:nvPr/>
        </p:nvSpPr>
        <p:spPr>
          <a:xfrm>
            <a:off x="872362" y="13376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22" name="Google Shape;12622;p76"/>
          <p:cNvGrpSpPr/>
          <p:nvPr/>
        </p:nvGrpSpPr>
        <p:grpSpPr>
          <a:xfrm>
            <a:off x="1767449" y="1337644"/>
            <a:ext cx="324403" cy="347783"/>
            <a:chOff x="1767449" y="1513044"/>
            <a:chExt cx="324403" cy="347783"/>
          </a:xfrm>
        </p:grpSpPr>
        <p:sp>
          <p:nvSpPr>
            <p:cNvPr id="12623" name="Google Shape;12623;p76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76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76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76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76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76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76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76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76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2" name="Google Shape;12632;p76"/>
          <p:cNvGrpSpPr/>
          <p:nvPr/>
        </p:nvGrpSpPr>
        <p:grpSpPr>
          <a:xfrm>
            <a:off x="4007193" y="1337327"/>
            <a:ext cx="320633" cy="348100"/>
            <a:chOff x="4007193" y="1512727"/>
            <a:chExt cx="320633" cy="348100"/>
          </a:xfrm>
        </p:grpSpPr>
        <p:sp>
          <p:nvSpPr>
            <p:cNvPr id="12633" name="Google Shape;12633;p76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76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76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76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76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8" name="Google Shape;12638;p76"/>
          <p:cNvGrpSpPr/>
          <p:nvPr/>
        </p:nvGrpSpPr>
        <p:grpSpPr>
          <a:xfrm>
            <a:off x="3530425" y="1333347"/>
            <a:ext cx="368175" cy="344594"/>
            <a:chOff x="3530425" y="1508747"/>
            <a:chExt cx="368175" cy="344594"/>
          </a:xfrm>
        </p:grpSpPr>
        <p:sp>
          <p:nvSpPr>
            <p:cNvPr id="12639" name="Google Shape;12639;p76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76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76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76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3" name="Google Shape;12643;p76"/>
          <p:cNvGrpSpPr/>
          <p:nvPr/>
        </p:nvGrpSpPr>
        <p:grpSpPr>
          <a:xfrm>
            <a:off x="3127598" y="1337834"/>
            <a:ext cx="289714" cy="347593"/>
            <a:chOff x="3127598" y="1513234"/>
            <a:chExt cx="289714" cy="347593"/>
          </a:xfrm>
        </p:grpSpPr>
        <p:sp>
          <p:nvSpPr>
            <p:cNvPr id="12644" name="Google Shape;12644;p76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76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76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76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76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9" name="Google Shape;12649;p76"/>
          <p:cNvGrpSpPr/>
          <p:nvPr/>
        </p:nvGrpSpPr>
        <p:grpSpPr>
          <a:xfrm>
            <a:off x="2662884" y="1337644"/>
            <a:ext cx="322914" cy="348543"/>
            <a:chOff x="2662884" y="1513044"/>
            <a:chExt cx="322914" cy="348543"/>
          </a:xfrm>
        </p:grpSpPr>
        <p:sp>
          <p:nvSpPr>
            <p:cNvPr id="12650" name="Google Shape;12650;p76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76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76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76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76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76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76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76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76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76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0" name="Google Shape;12660;p76"/>
          <p:cNvGrpSpPr/>
          <p:nvPr/>
        </p:nvGrpSpPr>
        <p:grpSpPr>
          <a:xfrm>
            <a:off x="2232511" y="1337359"/>
            <a:ext cx="299534" cy="348068"/>
            <a:chOff x="2232511" y="1512759"/>
            <a:chExt cx="299534" cy="348068"/>
          </a:xfrm>
        </p:grpSpPr>
        <p:sp>
          <p:nvSpPr>
            <p:cNvPr id="12661" name="Google Shape;12661;p76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76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76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76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76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76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76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76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76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76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76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2" name="Google Shape;12672;p76"/>
          <p:cNvGrpSpPr/>
          <p:nvPr/>
        </p:nvGrpSpPr>
        <p:grpSpPr>
          <a:xfrm>
            <a:off x="1331406" y="1337961"/>
            <a:ext cx="301784" cy="348607"/>
            <a:chOff x="1331406" y="1513361"/>
            <a:chExt cx="301784" cy="348607"/>
          </a:xfrm>
        </p:grpSpPr>
        <p:sp>
          <p:nvSpPr>
            <p:cNvPr id="12673" name="Google Shape;12673;p76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76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76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76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7" name="Google Shape;12677;p76"/>
          <p:cNvGrpSpPr/>
          <p:nvPr/>
        </p:nvGrpSpPr>
        <p:grpSpPr>
          <a:xfrm>
            <a:off x="7144274" y="1324814"/>
            <a:ext cx="282174" cy="355735"/>
            <a:chOff x="7144274" y="1500214"/>
            <a:chExt cx="282174" cy="355735"/>
          </a:xfrm>
        </p:grpSpPr>
        <p:sp>
          <p:nvSpPr>
            <p:cNvPr id="12678" name="Google Shape;12678;p76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76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76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76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76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76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4" name="Google Shape;12684;p76"/>
          <p:cNvGrpSpPr/>
          <p:nvPr/>
        </p:nvGrpSpPr>
        <p:grpSpPr>
          <a:xfrm>
            <a:off x="6685262" y="1324814"/>
            <a:ext cx="289682" cy="354594"/>
            <a:chOff x="6685262" y="1500214"/>
            <a:chExt cx="289682" cy="354594"/>
          </a:xfrm>
        </p:grpSpPr>
        <p:sp>
          <p:nvSpPr>
            <p:cNvPr id="12685" name="Google Shape;12685;p76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76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76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76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9" name="Google Shape;12689;p76"/>
          <p:cNvGrpSpPr/>
          <p:nvPr/>
        </p:nvGrpSpPr>
        <p:grpSpPr>
          <a:xfrm>
            <a:off x="6200938" y="1325194"/>
            <a:ext cx="322154" cy="355355"/>
            <a:chOff x="6200938" y="1500594"/>
            <a:chExt cx="322154" cy="355355"/>
          </a:xfrm>
        </p:grpSpPr>
        <p:sp>
          <p:nvSpPr>
            <p:cNvPr id="12690" name="Google Shape;12690;p76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76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76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76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76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5" name="Google Shape;12695;p76"/>
          <p:cNvGrpSpPr/>
          <p:nvPr/>
        </p:nvGrpSpPr>
        <p:grpSpPr>
          <a:xfrm>
            <a:off x="5289631" y="1324814"/>
            <a:ext cx="332355" cy="354974"/>
            <a:chOff x="5289631" y="1500214"/>
            <a:chExt cx="332355" cy="354974"/>
          </a:xfrm>
        </p:grpSpPr>
        <p:sp>
          <p:nvSpPr>
            <p:cNvPr id="12696" name="Google Shape;12696;p76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76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76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76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76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76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2" name="Google Shape;12702;p76"/>
          <p:cNvGrpSpPr/>
          <p:nvPr/>
        </p:nvGrpSpPr>
        <p:grpSpPr>
          <a:xfrm>
            <a:off x="5748295" y="1324433"/>
            <a:ext cx="323294" cy="356115"/>
            <a:chOff x="5748295" y="1499833"/>
            <a:chExt cx="323294" cy="356115"/>
          </a:xfrm>
        </p:grpSpPr>
        <p:sp>
          <p:nvSpPr>
            <p:cNvPr id="12703" name="Google Shape;12703;p76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76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76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76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76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76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76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0" name="Google Shape;12710;p76"/>
          <p:cNvGrpSpPr/>
          <p:nvPr/>
        </p:nvGrpSpPr>
        <p:grpSpPr>
          <a:xfrm>
            <a:off x="8047661" y="1325637"/>
            <a:ext cx="278404" cy="355260"/>
            <a:chOff x="8047661" y="1501037"/>
            <a:chExt cx="278404" cy="355260"/>
          </a:xfrm>
        </p:grpSpPr>
        <p:sp>
          <p:nvSpPr>
            <p:cNvPr id="12711" name="Google Shape;12711;p76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76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76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76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5" name="Google Shape;12715;p76"/>
          <p:cNvGrpSpPr/>
          <p:nvPr/>
        </p:nvGrpSpPr>
        <p:grpSpPr>
          <a:xfrm>
            <a:off x="4903389" y="1324814"/>
            <a:ext cx="267854" cy="355735"/>
            <a:chOff x="4903389" y="1500214"/>
            <a:chExt cx="267854" cy="355735"/>
          </a:xfrm>
        </p:grpSpPr>
        <p:sp>
          <p:nvSpPr>
            <p:cNvPr id="12716" name="Google Shape;12716;p76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76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76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76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76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1" name="Google Shape;12721;p76"/>
          <p:cNvGrpSpPr/>
          <p:nvPr/>
        </p:nvGrpSpPr>
        <p:grpSpPr>
          <a:xfrm>
            <a:off x="7613518" y="1325954"/>
            <a:ext cx="264433" cy="353074"/>
            <a:chOff x="7613518" y="1501354"/>
            <a:chExt cx="264433" cy="353074"/>
          </a:xfrm>
        </p:grpSpPr>
        <p:sp>
          <p:nvSpPr>
            <p:cNvPr id="12722" name="Google Shape;12722;p76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76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76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76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76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76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28" name="Google Shape;12728;p76"/>
          <p:cNvSpPr txBox="1"/>
          <p:nvPr/>
        </p:nvSpPr>
        <p:spPr>
          <a:xfrm>
            <a:off x="849675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Help &amp; Support Icons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2729" name="Google Shape;12729;p76"/>
          <p:cNvSpPr txBox="1"/>
          <p:nvPr/>
        </p:nvSpPr>
        <p:spPr>
          <a:xfrm>
            <a:off x="4858400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Avatar Icons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34" name="Google Shape;12734;p77"/>
          <p:cNvGrpSpPr/>
          <p:nvPr/>
        </p:nvGrpSpPr>
        <p:grpSpPr>
          <a:xfrm>
            <a:off x="1757085" y="1325225"/>
            <a:ext cx="371069" cy="359396"/>
            <a:chOff x="1757085" y="1500675"/>
            <a:chExt cx="371069" cy="359396"/>
          </a:xfrm>
        </p:grpSpPr>
        <p:sp>
          <p:nvSpPr>
            <p:cNvPr id="12735" name="Google Shape;12735;p77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77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77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77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77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77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77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77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77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77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77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77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77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77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77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77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77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77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77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77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77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77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77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77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77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77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77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77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77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4" name="Google Shape;12764;p77"/>
          <p:cNvGrpSpPr/>
          <p:nvPr/>
        </p:nvGrpSpPr>
        <p:grpSpPr>
          <a:xfrm>
            <a:off x="2774209" y="1779241"/>
            <a:ext cx="116693" cy="374186"/>
            <a:chOff x="2774209" y="1954691"/>
            <a:chExt cx="116693" cy="374186"/>
          </a:xfrm>
        </p:grpSpPr>
        <p:sp>
          <p:nvSpPr>
            <p:cNvPr id="12765" name="Google Shape;12765;p77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77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77"/>
          <p:cNvGrpSpPr/>
          <p:nvPr/>
        </p:nvGrpSpPr>
        <p:grpSpPr>
          <a:xfrm>
            <a:off x="4017435" y="1324462"/>
            <a:ext cx="315092" cy="359397"/>
            <a:chOff x="4017435" y="1499912"/>
            <a:chExt cx="315092" cy="359397"/>
          </a:xfrm>
        </p:grpSpPr>
        <p:sp>
          <p:nvSpPr>
            <p:cNvPr id="12768" name="Google Shape;12768;p77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77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0" name="Google Shape;12770;p77"/>
          <p:cNvGrpSpPr/>
          <p:nvPr/>
        </p:nvGrpSpPr>
        <p:grpSpPr>
          <a:xfrm>
            <a:off x="3963652" y="1824309"/>
            <a:ext cx="374154" cy="284050"/>
            <a:chOff x="3963652" y="1999759"/>
            <a:chExt cx="374154" cy="284050"/>
          </a:xfrm>
        </p:grpSpPr>
        <p:sp>
          <p:nvSpPr>
            <p:cNvPr id="12771" name="Google Shape;12771;p77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77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77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4" name="Google Shape;12774;p77"/>
          <p:cNvGrpSpPr/>
          <p:nvPr/>
        </p:nvGrpSpPr>
        <p:grpSpPr>
          <a:xfrm>
            <a:off x="1777536" y="1839416"/>
            <a:ext cx="376444" cy="253772"/>
            <a:chOff x="1777536" y="2014866"/>
            <a:chExt cx="376444" cy="253772"/>
          </a:xfrm>
        </p:grpSpPr>
        <p:sp>
          <p:nvSpPr>
            <p:cNvPr id="12775" name="Google Shape;12775;p77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77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77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77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77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0" name="Google Shape;12780;p77"/>
          <p:cNvGrpSpPr/>
          <p:nvPr/>
        </p:nvGrpSpPr>
        <p:grpSpPr>
          <a:xfrm>
            <a:off x="1309875" y="1881876"/>
            <a:ext cx="374154" cy="169680"/>
            <a:chOff x="1309875" y="2057326"/>
            <a:chExt cx="374154" cy="169680"/>
          </a:xfrm>
        </p:grpSpPr>
        <p:sp>
          <p:nvSpPr>
            <p:cNvPr id="12781" name="Google Shape;12781;p77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77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77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77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77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77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77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77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77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77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77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92" name="Google Shape;12792;p77"/>
          <p:cNvSpPr/>
          <p:nvPr/>
        </p:nvSpPr>
        <p:spPr>
          <a:xfrm>
            <a:off x="862283" y="190080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93" name="Google Shape;12793;p77"/>
          <p:cNvGrpSpPr/>
          <p:nvPr/>
        </p:nvGrpSpPr>
        <p:grpSpPr>
          <a:xfrm>
            <a:off x="2347450" y="1779114"/>
            <a:ext cx="113639" cy="373168"/>
            <a:chOff x="2347450" y="1954564"/>
            <a:chExt cx="113639" cy="373168"/>
          </a:xfrm>
        </p:grpSpPr>
        <p:sp>
          <p:nvSpPr>
            <p:cNvPr id="12794" name="Google Shape;12794;p77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77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96" name="Google Shape;12796;p77"/>
          <p:cNvSpPr/>
          <p:nvPr/>
        </p:nvSpPr>
        <p:spPr>
          <a:xfrm>
            <a:off x="861520" y="141138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97" name="Google Shape;12797;p77"/>
          <p:cNvGrpSpPr/>
          <p:nvPr/>
        </p:nvGrpSpPr>
        <p:grpSpPr>
          <a:xfrm>
            <a:off x="3110102" y="1324430"/>
            <a:ext cx="330613" cy="358379"/>
            <a:chOff x="3110102" y="1499880"/>
            <a:chExt cx="330613" cy="358379"/>
          </a:xfrm>
        </p:grpSpPr>
        <p:sp>
          <p:nvSpPr>
            <p:cNvPr id="12798" name="Google Shape;12798;p77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77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77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77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77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77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77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05" name="Google Shape;12805;p77"/>
          <p:cNvSpPr/>
          <p:nvPr/>
        </p:nvSpPr>
        <p:spPr>
          <a:xfrm>
            <a:off x="3196834" y="177876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06" name="Google Shape;12806;p77"/>
          <p:cNvGrpSpPr/>
          <p:nvPr/>
        </p:nvGrpSpPr>
        <p:grpSpPr>
          <a:xfrm>
            <a:off x="3485575" y="1824309"/>
            <a:ext cx="373772" cy="284050"/>
            <a:chOff x="3531200" y="1999759"/>
            <a:chExt cx="373772" cy="284050"/>
          </a:xfrm>
        </p:grpSpPr>
        <p:sp>
          <p:nvSpPr>
            <p:cNvPr id="12807" name="Google Shape;12807;p77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77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77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77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1" name="Google Shape;12811;p77"/>
          <p:cNvGrpSpPr/>
          <p:nvPr/>
        </p:nvGrpSpPr>
        <p:grpSpPr>
          <a:xfrm>
            <a:off x="2667058" y="1324843"/>
            <a:ext cx="330231" cy="359015"/>
            <a:chOff x="2667058" y="1500293"/>
            <a:chExt cx="330231" cy="359015"/>
          </a:xfrm>
        </p:grpSpPr>
        <p:sp>
          <p:nvSpPr>
            <p:cNvPr id="12812" name="Google Shape;12812;p77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77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77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77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77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77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77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77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77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77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77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77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77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77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77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77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77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77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0" name="Google Shape;12830;p77"/>
          <p:cNvGrpSpPr/>
          <p:nvPr/>
        </p:nvGrpSpPr>
        <p:grpSpPr>
          <a:xfrm>
            <a:off x="3567553" y="1324462"/>
            <a:ext cx="320022" cy="359778"/>
            <a:chOff x="3567553" y="1499912"/>
            <a:chExt cx="320022" cy="359778"/>
          </a:xfrm>
        </p:grpSpPr>
        <p:sp>
          <p:nvSpPr>
            <p:cNvPr id="12831" name="Google Shape;12831;p77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77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77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77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77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77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7" name="Google Shape;12837;p77"/>
          <p:cNvGrpSpPr/>
          <p:nvPr/>
        </p:nvGrpSpPr>
        <p:grpSpPr>
          <a:xfrm>
            <a:off x="1309875" y="1324462"/>
            <a:ext cx="359015" cy="358633"/>
            <a:chOff x="1309875" y="1499912"/>
            <a:chExt cx="359015" cy="358633"/>
          </a:xfrm>
        </p:grpSpPr>
        <p:sp>
          <p:nvSpPr>
            <p:cNvPr id="12838" name="Google Shape;12838;p77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77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77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77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77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77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77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77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77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7" name="Google Shape;12847;p77"/>
          <p:cNvGrpSpPr/>
          <p:nvPr/>
        </p:nvGrpSpPr>
        <p:grpSpPr>
          <a:xfrm>
            <a:off x="2219466" y="1324843"/>
            <a:ext cx="330613" cy="359015"/>
            <a:chOff x="2219466" y="1500293"/>
            <a:chExt cx="330613" cy="359015"/>
          </a:xfrm>
        </p:grpSpPr>
        <p:sp>
          <p:nvSpPr>
            <p:cNvPr id="12848" name="Google Shape;12848;p77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77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0" name="Google Shape;12850;p77"/>
          <p:cNvGrpSpPr/>
          <p:nvPr/>
        </p:nvGrpSpPr>
        <p:grpSpPr>
          <a:xfrm>
            <a:off x="5343544" y="1333908"/>
            <a:ext cx="244676" cy="351095"/>
            <a:chOff x="5343544" y="1509358"/>
            <a:chExt cx="244676" cy="351095"/>
          </a:xfrm>
        </p:grpSpPr>
        <p:sp>
          <p:nvSpPr>
            <p:cNvPr id="12851" name="Google Shape;12851;p77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77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77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4" name="Google Shape;12854;p77"/>
          <p:cNvGrpSpPr/>
          <p:nvPr/>
        </p:nvGrpSpPr>
        <p:grpSpPr>
          <a:xfrm>
            <a:off x="4882340" y="1333908"/>
            <a:ext cx="246171" cy="351095"/>
            <a:chOff x="4882340" y="1509358"/>
            <a:chExt cx="246171" cy="351095"/>
          </a:xfrm>
        </p:grpSpPr>
        <p:sp>
          <p:nvSpPr>
            <p:cNvPr id="12855" name="Google Shape;12855;p77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77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77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77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77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0" name="Google Shape;12860;p77"/>
          <p:cNvGrpSpPr/>
          <p:nvPr/>
        </p:nvGrpSpPr>
        <p:grpSpPr>
          <a:xfrm>
            <a:off x="6273204" y="1333558"/>
            <a:ext cx="236343" cy="351445"/>
            <a:chOff x="6273204" y="1509008"/>
            <a:chExt cx="236343" cy="351445"/>
          </a:xfrm>
        </p:grpSpPr>
        <p:sp>
          <p:nvSpPr>
            <p:cNvPr id="12861" name="Google Shape;12861;p77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77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63" name="Google Shape;12863;p77"/>
          <p:cNvSpPr/>
          <p:nvPr/>
        </p:nvSpPr>
        <p:spPr>
          <a:xfrm>
            <a:off x="5809710" y="133428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64" name="Google Shape;12864;p77"/>
          <p:cNvGrpSpPr/>
          <p:nvPr/>
        </p:nvGrpSpPr>
        <p:grpSpPr>
          <a:xfrm>
            <a:off x="7219530" y="1332794"/>
            <a:ext cx="191625" cy="352209"/>
            <a:chOff x="7219530" y="1508244"/>
            <a:chExt cx="191625" cy="352209"/>
          </a:xfrm>
        </p:grpSpPr>
        <p:sp>
          <p:nvSpPr>
            <p:cNvPr id="12865" name="Google Shape;12865;p77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77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7" name="Google Shape;12867;p77"/>
          <p:cNvGrpSpPr/>
          <p:nvPr/>
        </p:nvGrpSpPr>
        <p:grpSpPr>
          <a:xfrm>
            <a:off x="7699309" y="1333176"/>
            <a:ext cx="154922" cy="351827"/>
            <a:chOff x="7699309" y="1508626"/>
            <a:chExt cx="154922" cy="351827"/>
          </a:xfrm>
        </p:grpSpPr>
        <p:sp>
          <p:nvSpPr>
            <p:cNvPr id="12868" name="Google Shape;12868;p77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77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77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77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77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77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77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5" name="Google Shape;12875;p77"/>
          <p:cNvGrpSpPr/>
          <p:nvPr/>
        </p:nvGrpSpPr>
        <p:grpSpPr>
          <a:xfrm>
            <a:off x="8161690" y="1333558"/>
            <a:ext cx="153396" cy="351064"/>
            <a:chOff x="8161690" y="1509008"/>
            <a:chExt cx="153396" cy="351064"/>
          </a:xfrm>
        </p:grpSpPr>
        <p:sp>
          <p:nvSpPr>
            <p:cNvPr id="12876" name="Google Shape;12876;p77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77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77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77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0" name="Google Shape;12880;p77"/>
          <p:cNvGrpSpPr/>
          <p:nvPr/>
        </p:nvGrpSpPr>
        <p:grpSpPr>
          <a:xfrm>
            <a:off x="6746940" y="1333431"/>
            <a:ext cx="213221" cy="352304"/>
            <a:chOff x="6746940" y="1508881"/>
            <a:chExt cx="213221" cy="352304"/>
          </a:xfrm>
        </p:grpSpPr>
        <p:sp>
          <p:nvSpPr>
            <p:cNvPr id="12881" name="Google Shape;12881;p77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77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77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77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5" name="Google Shape;12885;p77"/>
          <p:cNvGrpSpPr/>
          <p:nvPr/>
        </p:nvGrpSpPr>
        <p:grpSpPr>
          <a:xfrm>
            <a:off x="5770336" y="1832165"/>
            <a:ext cx="350682" cy="292097"/>
            <a:chOff x="5770336" y="2007615"/>
            <a:chExt cx="350682" cy="292097"/>
          </a:xfrm>
        </p:grpSpPr>
        <p:sp>
          <p:nvSpPr>
            <p:cNvPr id="12886" name="Google Shape;12886;p77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77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77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77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0" name="Google Shape;12890;p77"/>
          <p:cNvGrpSpPr/>
          <p:nvPr/>
        </p:nvGrpSpPr>
        <p:grpSpPr>
          <a:xfrm>
            <a:off x="5326878" y="1804908"/>
            <a:ext cx="350332" cy="346229"/>
            <a:chOff x="5326878" y="1980358"/>
            <a:chExt cx="350332" cy="346229"/>
          </a:xfrm>
        </p:grpSpPr>
        <p:sp>
          <p:nvSpPr>
            <p:cNvPr id="12891" name="Google Shape;12891;p77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77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77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77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95" name="Google Shape;12895;p77"/>
          <p:cNvSpPr/>
          <p:nvPr/>
        </p:nvSpPr>
        <p:spPr>
          <a:xfrm>
            <a:off x="7992774" y="180233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96" name="Google Shape;12896;p77"/>
          <p:cNvGrpSpPr/>
          <p:nvPr/>
        </p:nvGrpSpPr>
        <p:grpSpPr>
          <a:xfrm>
            <a:off x="4883835" y="1817121"/>
            <a:ext cx="350300" cy="323043"/>
            <a:chOff x="4883835" y="1992571"/>
            <a:chExt cx="350300" cy="323043"/>
          </a:xfrm>
        </p:grpSpPr>
        <p:sp>
          <p:nvSpPr>
            <p:cNvPr id="12897" name="Google Shape;12897;p77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77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77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77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77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77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3" name="Google Shape;12903;p77"/>
          <p:cNvGrpSpPr/>
          <p:nvPr/>
        </p:nvGrpSpPr>
        <p:grpSpPr>
          <a:xfrm>
            <a:off x="7548967" y="1803477"/>
            <a:ext cx="333285" cy="349950"/>
            <a:chOff x="7548967" y="1978927"/>
            <a:chExt cx="333285" cy="349950"/>
          </a:xfrm>
        </p:grpSpPr>
        <p:sp>
          <p:nvSpPr>
            <p:cNvPr id="12904" name="Google Shape;12904;p77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77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77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77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77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77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77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1" name="Google Shape;12911;p77"/>
          <p:cNvGrpSpPr/>
          <p:nvPr/>
        </p:nvGrpSpPr>
        <p:grpSpPr>
          <a:xfrm>
            <a:off x="6214142" y="1803477"/>
            <a:ext cx="346515" cy="350300"/>
            <a:chOff x="6214142" y="1978927"/>
            <a:chExt cx="346515" cy="350300"/>
          </a:xfrm>
        </p:grpSpPr>
        <p:sp>
          <p:nvSpPr>
            <p:cNvPr id="12912" name="Google Shape;12912;p77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77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4" name="Google Shape;12914;p77"/>
          <p:cNvGrpSpPr/>
          <p:nvPr/>
        </p:nvGrpSpPr>
        <p:grpSpPr>
          <a:xfrm>
            <a:off x="7105923" y="1803095"/>
            <a:ext cx="333285" cy="350682"/>
            <a:chOff x="7105923" y="1978545"/>
            <a:chExt cx="333285" cy="350682"/>
          </a:xfrm>
        </p:grpSpPr>
        <p:sp>
          <p:nvSpPr>
            <p:cNvPr id="12915" name="Google Shape;12915;p77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77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77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77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77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77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77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2" name="Google Shape;12922;p77"/>
          <p:cNvSpPr/>
          <p:nvPr/>
        </p:nvSpPr>
        <p:spPr>
          <a:xfrm>
            <a:off x="6658713" y="180309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3" name="Google Shape;12923;p77"/>
          <p:cNvSpPr/>
          <p:nvPr/>
        </p:nvSpPr>
        <p:spPr>
          <a:xfrm>
            <a:off x="4104898" y="224680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4" name="Google Shape;12924;p77"/>
          <p:cNvGrpSpPr/>
          <p:nvPr/>
        </p:nvGrpSpPr>
        <p:grpSpPr>
          <a:xfrm>
            <a:off x="3616406" y="2246902"/>
            <a:ext cx="203393" cy="351827"/>
            <a:chOff x="3616406" y="2422352"/>
            <a:chExt cx="203393" cy="351827"/>
          </a:xfrm>
        </p:grpSpPr>
        <p:sp>
          <p:nvSpPr>
            <p:cNvPr id="12925" name="Google Shape;12925;p77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77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7" name="Google Shape;12927;p77"/>
          <p:cNvGrpSpPr/>
          <p:nvPr/>
        </p:nvGrpSpPr>
        <p:grpSpPr>
          <a:xfrm>
            <a:off x="878187" y="2246520"/>
            <a:ext cx="272696" cy="351827"/>
            <a:chOff x="913012" y="2421970"/>
            <a:chExt cx="272696" cy="351827"/>
          </a:xfrm>
        </p:grpSpPr>
        <p:sp>
          <p:nvSpPr>
            <p:cNvPr id="12928" name="Google Shape;12928;p77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77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77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77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2" name="Google Shape;12932;p77"/>
          <p:cNvGrpSpPr/>
          <p:nvPr/>
        </p:nvGrpSpPr>
        <p:grpSpPr>
          <a:xfrm>
            <a:off x="2274743" y="2246902"/>
            <a:ext cx="255649" cy="351445"/>
            <a:chOff x="2274743" y="2422352"/>
            <a:chExt cx="255649" cy="351445"/>
          </a:xfrm>
        </p:grpSpPr>
        <p:sp>
          <p:nvSpPr>
            <p:cNvPr id="12933" name="Google Shape;12933;p77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77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77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6" name="Google Shape;12936;p77"/>
          <p:cNvGrpSpPr/>
          <p:nvPr/>
        </p:nvGrpSpPr>
        <p:grpSpPr>
          <a:xfrm>
            <a:off x="2708723" y="2245789"/>
            <a:ext cx="246552" cy="352558"/>
            <a:chOff x="2708723" y="2421239"/>
            <a:chExt cx="246552" cy="352558"/>
          </a:xfrm>
        </p:grpSpPr>
        <p:sp>
          <p:nvSpPr>
            <p:cNvPr id="12937" name="Google Shape;12937;p77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77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9" name="Google Shape;12939;p77"/>
          <p:cNvGrpSpPr/>
          <p:nvPr/>
        </p:nvGrpSpPr>
        <p:grpSpPr>
          <a:xfrm>
            <a:off x="1835485" y="2246902"/>
            <a:ext cx="259433" cy="350714"/>
            <a:chOff x="1835485" y="2422352"/>
            <a:chExt cx="259433" cy="350714"/>
          </a:xfrm>
        </p:grpSpPr>
        <p:sp>
          <p:nvSpPr>
            <p:cNvPr id="12940" name="Google Shape;12940;p77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77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77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77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77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77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77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77"/>
          <p:cNvGrpSpPr/>
          <p:nvPr/>
        </p:nvGrpSpPr>
        <p:grpSpPr>
          <a:xfrm>
            <a:off x="3150240" y="2246902"/>
            <a:ext cx="212489" cy="351445"/>
            <a:chOff x="3150240" y="2422352"/>
            <a:chExt cx="212489" cy="351445"/>
          </a:xfrm>
        </p:grpSpPr>
        <p:sp>
          <p:nvSpPr>
            <p:cNvPr id="12948" name="Google Shape;12948;p77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77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77"/>
          <p:cNvGrpSpPr/>
          <p:nvPr/>
        </p:nvGrpSpPr>
        <p:grpSpPr>
          <a:xfrm>
            <a:off x="1367060" y="2246679"/>
            <a:ext cx="269261" cy="352050"/>
            <a:chOff x="1367060" y="2422129"/>
            <a:chExt cx="269261" cy="352050"/>
          </a:xfrm>
        </p:grpSpPr>
        <p:sp>
          <p:nvSpPr>
            <p:cNvPr id="12951" name="Google Shape;12951;p77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77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77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77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77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77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77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77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77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77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77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77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77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77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5" name="Google Shape;12965;p77"/>
          <p:cNvSpPr/>
          <p:nvPr/>
        </p:nvSpPr>
        <p:spPr>
          <a:xfrm>
            <a:off x="7075994" y="225046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6" name="Google Shape;12966;p77"/>
          <p:cNvGrpSpPr/>
          <p:nvPr/>
        </p:nvGrpSpPr>
        <p:grpSpPr>
          <a:xfrm>
            <a:off x="4882690" y="2249955"/>
            <a:ext cx="274573" cy="350682"/>
            <a:chOff x="4882690" y="2425405"/>
            <a:chExt cx="274573" cy="350682"/>
          </a:xfrm>
        </p:grpSpPr>
        <p:sp>
          <p:nvSpPr>
            <p:cNvPr id="12967" name="Google Shape;12967;p77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77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9" name="Google Shape;12969;p77"/>
          <p:cNvGrpSpPr/>
          <p:nvPr/>
        </p:nvGrpSpPr>
        <p:grpSpPr>
          <a:xfrm>
            <a:off x="6627639" y="2268434"/>
            <a:ext cx="355993" cy="313247"/>
            <a:chOff x="6627639" y="2443884"/>
            <a:chExt cx="355993" cy="313247"/>
          </a:xfrm>
        </p:grpSpPr>
        <p:sp>
          <p:nvSpPr>
            <p:cNvPr id="12970" name="Google Shape;12970;p77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77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77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3" name="Google Shape;12973;p77"/>
          <p:cNvGrpSpPr/>
          <p:nvPr/>
        </p:nvGrpSpPr>
        <p:grpSpPr>
          <a:xfrm>
            <a:off x="6183451" y="2286690"/>
            <a:ext cx="351445" cy="277976"/>
            <a:chOff x="6183451" y="2462140"/>
            <a:chExt cx="351445" cy="277976"/>
          </a:xfrm>
        </p:grpSpPr>
        <p:sp>
          <p:nvSpPr>
            <p:cNvPr id="12974" name="Google Shape;12974;p77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77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77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77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77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77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77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1" name="Google Shape;12981;p77"/>
          <p:cNvGrpSpPr/>
          <p:nvPr/>
        </p:nvGrpSpPr>
        <p:grpSpPr>
          <a:xfrm>
            <a:off x="5735477" y="2254408"/>
            <a:ext cx="353354" cy="341299"/>
            <a:chOff x="5735477" y="2429858"/>
            <a:chExt cx="353354" cy="341299"/>
          </a:xfrm>
        </p:grpSpPr>
        <p:sp>
          <p:nvSpPr>
            <p:cNvPr id="12982" name="Google Shape;12982;p77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77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77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77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77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77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8" name="Google Shape;12988;p77"/>
          <p:cNvGrpSpPr/>
          <p:nvPr/>
        </p:nvGrpSpPr>
        <p:grpSpPr>
          <a:xfrm>
            <a:off x="5243735" y="2271523"/>
            <a:ext cx="405255" cy="275499"/>
            <a:chOff x="5283337" y="2478774"/>
            <a:chExt cx="358633" cy="243913"/>
          </a:xfrm>
        </p:grpSpPr>
        <p:sp>
          <p:nvSpPr>
            <p:cNvPr id="12989" name="Google Shape;12989;p77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77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77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77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77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77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77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77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77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77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77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77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77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77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77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77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77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6" name="Google Shape;13006;p77"/>
          <p:cNvGrpSpPr/>
          <p:nvPr/>
        </p:nvGrpSpPr>
        <p:grpSpPr>
          <a:xfrm>
            <a:off x="7964753" y="2295373"/>
            <a:ext cx="362068" cy="258670"/>
            <a:chOff x="7964753" y="2470823"/>
            <a:chExt cx="362068" cy="258670"/>
          </a:xfrm>
        </p:grpSpPr>
        <p:sp>
          <p:nvSpPr>
            <p:cNvPr id="13007" name="Google Shape;13007;p77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77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77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77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77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77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77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77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77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6" name="Google Shape;13016;p77"/>
          <p:cNvGrpSpPr/>
          <p:nvPr/>
        </p:nvGrpSpPr>
        <p:grpSpPr>
          <a:xfrm>
            <a:off x="7524349" y="2280997"/>
            <a:ext cx="350332" cy="288948"/>
            <a:chOff x="7524349" y="2456447"/>
            <a:chExt cx="350332" cy="288948"/>
          </a:xfrm>
        </p:grpSpPr>
        <p:sp>
          <p:nvSpPr>
            <p:cNvPr id="13017" name="Google Shape;13017;p77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77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77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77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77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2" name="Google Shape;13022;p77"/>
          <p:cNvGrpSpPr/>
          <p:nvPr/>
        </p:nvGrpSpPr>
        <p:grpSpPr>
          <a:xfrm>
            <a:off x="3972749" y="2719143"/>
            <a:ext cx="355230" cy="356725"/>
            <a:chOff x="3972749" y="2894211"/>
            <a:chExt cx="355230" cy="356725"/>
          </a:xfrm>
        </p:grpSpPr>
        <p:sp>
          <p:nvSpPr>
            <p:cNvPr id="13023" name="Google Shape;13023;p77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77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77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77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77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8" name="Google Shape;13028;p77"/>
          <p:cNvGrpSpPr/>
          <p:nvPr/>
        </p:nvGrpSpPr>
        <p:grpSpPr>
          <a:xfrm>
            <a:off x="3527797" y="2743553"/>
            <a:ext cx="355993" cy="307904"/>
            <a:chOff x="3527797" y="2918796"/>
            <a:chExt cx="355993" cy="307904"/>
          </a:xfrm>
        </p:grpSpPr>
        <p:sp>
          <p:nvSpPr>
            <p:cNvPr id="13029" name="Google Shape;13029;p77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77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77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77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77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77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77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77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77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77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9" name="Google Shape;13039;p77"/>
          <p:cNvGrpSpPr/>
          <p:nvPr/>
        </p:nvGrpSpPr>
        <p:grpSpPr>
          <a:xfrm>
            <a:off x="3082845" y="2746336"/>
            <a:ext cx="356375" cy="302338"/>
            <a:chOff x="3082845" y="2920959"/>
            <a:chExt cx="356375" cy="302338"/>
          </a:xfrm>
        </p:grpSpPr>
        <p:sp>
          <p:nvSpPr>
            <p:cNvPr id="13040" name="Google Shape;13040;p77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77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2" name="Google Shape;13042;p77"/>
          <p:cNvGrpSpPr/>
          <p:nvPr/>
        </p:nvGrpSpPr>
        <p:grpSpPr>
          <a:xfrm>
            <a:off x="2639038" y="2719699"/>
            <a:ext cx="355612" cy="355612"/>
            <a:chOff x="2639038" y="2894942"/>
            <a:chExt cx="355612" cy="355612"/>
          </a:xfrm>
        </p:grpSpPr>
        <p:sp>
          <p:nvSpPr>
            <p:cNvPr id="13043" name="Google Shape;13043;p77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77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5" name="Google Shape;13045;p77"/>
          <p:cNvGrpSpPr/>
          <p:nvPr/>
        </p:nvGrpSpPr>
        <p:grpSpPr>
          <a:xfrm>
            <a:off x="2194468" y="2763622"/>
            <a:ext cx="355993" cy="267766"/>
            <a:chOff x="2194468" y="2938865"/>
            <a:chExt cx="355993" cy="267766"/>
          </a:xfrm>
        </p:grpSpPr>
        <p:sp>
          <p:nvSpPr>
            <p:cNvPr id="13046" name="Google Shape;13046;p77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77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77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77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77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77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77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77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77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77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77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77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77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77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77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77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77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77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77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77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6" name="Google Shape;13066;p77"/>
          <p:cNvGrpSpPr/>
          <p:nvPr/>
        </p:nvGrpSpPr>
        <p:grpSpPr>
          <a:xfrm>
            <a:off x="1749897" y="2719699"/>
            <a:ext cx="355993" cy="355612"/>
            <a:chOff x="1749897" y="2894561"/>
            <a:chExt cx="355993" cy="355612"/>
          </a:xfrm>
        </p:grpSpPr>
        <p:sp>
          <p:nvSpPr>
            <p:cNvPr id="13067" name="Google Shape;13067;p77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77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77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77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77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77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77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77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77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77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77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8" name="Google Shape;13078;p77"/>
          <p:cNvGrpSpPr/>
          <p:nvPr/>
        </p:nvGrpSpPr>
        <p:grpSpPr>
          <a:xfrm>
            <a:off x="1305327" y="2718761"/>
            <a:ext cx="357520" cy="357488"/>
            <a:chOff x="1305327" y="2894211"/>
            <a:chExt cx="357520" cy="357488"/>
          </a:xfrm>
        </p:grpSpPr>
        <p:sp>
          <p:nvSpPr>
            <p:cNvPr id="13079" name="Google Shape;13079;p77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77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77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77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77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4" name="Google Shape;13084;p77"/>
          <p:cNvGrpSpPr/>
          <p:nvPr/>
        </p:nvGrpSpPr>
        <p:grpSpPr>
          <a:xfrm>
            <a:off x="853950" y="2720860"/>
            <a:ext cx="364104" cy="353290"/>
            <a:chOff x="853950" y="2894720"/>
            <a:chExt cx="364104" cy="353290"/>
          </a:xfrm>
        </p:grpSpPr>
        <p:sp>
          <p:nvSpPr>
            <p:cNvPr id="13085" name="Google Shape;13085;p77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77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77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77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77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77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77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2" name="Google Shape;13092;p77"/>
          <p:cNvGrpSpPr/>
          <p:nvPr/>
        </p:nvGrpSpPr>
        <p:grpSpPr>
          <a:xfrm>
            <a:off x="7066548" y="2737144"/>
            <a:ext cx="352209" cy="334938"/>
            <a:chOff x="7066548" y="2912594"/>
            <a:chExt cx="352209" cy="334938"/>
          </a:xfrm>
        </p:grpSpPr>
        <p:sp>
          <p:nvSpPr>
            <p:cNvPr id="13093" name="Google Shape;13093;p77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77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77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77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77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77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9" name="Google Shape;13099;p77"/>
          <p:cNvSpPr/>
          <p:nvPr/>
        </p:nvSpPr>
        <p:spPr>
          <a:xfrm>
            <a:off x="6591286" y="270852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00" name="Google Shape;13100;p77"/>
          <p:cNvSpPr/>
          <p:nvPr/>
        </p:nvSpPr>
        <p:spPr>
          <a:xfrm>
            <a:off x="6134980" y="272633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01" name="Google Shape;13101;p77"/>
          <p:cNvGrpSpPr/>
          <p:nvPr/>
        </p:nvGrpSpPr>
        <p:grpSpPr>
          <a:xfrm>
            <a:off x="7541397" y="2729352"/>
            <a:ext cx="318495" cy="352209"/>
            <a:chOff x="7541397" y="2904802"/>
            <a:chExt cx="318495" cy="352209"/>
          </a:xfrm>
        </p:grpSpPr>
        <p:sp>
          <p:nvSpPr>
            <p:cNvPr id="13102" name="Google Shape;13102;p77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77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77"/>
          <p:cNvGrpSpPr/>
          <p:nvPr/>
        </p:nvGrpSpPr>
        <p:grpSpPr>
          <a:xfrm>
            <a:off x="8003015" y="2728589"/>
            <a:ext cx="306759" cy="351445"/>
            <a:chOff x="8003015" y="2904039"/>
            <a:chExt cx="306759" cy="351445"/>
          </a:xfrm>
        </p:grpSpPr>
        <p:sp>
          <p:nvSpPr>
            <p:cNvPr id="13105" name="Google Shape;13105;p77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77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77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77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77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77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1" name="Google Shape;13111;p77"/>
          <p:cNvGrpSpPr/>
          <p:nvPr/>
        </p:nvGrpSpPr>
        <p:grpSpPr>
          <a:xfrm>
            <a:off x="5687770" y="2710046"/>
            <a:ext cx="369638" cy="369606"/>
            <a:chOff x="5687770" y="2885496"/>
            <a:chExt cx="369638" cy="369606"/>
          </a:xfrm>
        </p:grpSpPr>
        <p:sp>
          <p:nvSpPr>
            <p:cNvPr id="13112" name="Google Shape;13112;p77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77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77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77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77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77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77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77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77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77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2" name="Google Shape;13122;p77"/>
          <p:cNvGrpSpPr/>
          <p:nvPr/>
        </p:nvGrpSpPr>
        <p:grpSpPr>
          <a:xfrm>
            <a:off x="4881958" y="2729352"/>
            <a:ext cx="156417" cy="349537"/>
            <a:chOff x="4881958" y="2904802"/>
            <a:chExt cx="156417" cy="349537"/>
          </a:xfrm>
        </p:grpSpPr>
        <p:sp>
          <p:nvSpPr>
            <p:cNvPr id="13123" name="Google Shape;13123;p77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77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77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77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77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77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77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0" name="Google Shape;13130;p77"/>
          <p:cNvGrpSpPr/>
          <p:nvPr/>
        </p:nvGrpSpPr>
        <p:grpSpPr>
          <a:xfrm>
            <a:off x="5230318" y="2711064"/>
            <a:ext cx="371133" cy="367443"/>
            <a:chOff x="5230318" y="2886514"/>
            <a:chExt cx="371133" cy="367443"/>
          </a:xfrm>
        </p:grpSpPr>
        <p:sp>
          <p:nvSpPr>
            <p:cNvPr id="13131" name="Google Shape;13131;p77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77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77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77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77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77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77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77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77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0" name="Google Shape;13140;p77"/>
          <p:cNvGrpSpPr/>
          <p:nvPr/>
        </p:nvGrpSpPr>
        <p:grpSpPr>
          <a:xfrm>
            <a:off x="5748358" y="3259128"/>
            <a:ext cx="352590" cy="182561"/>
            <a:chOff x="5748358" y="3434578"/>
            <a:chExt cx="352590" cy="182561"/>
          </a:xfrm>
        </p:grpSpPr>
        <p:sp>
          <p:nvSpPr>
            <p:cNvPr id="13141" name="Google Shape;13141;p77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77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77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77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77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77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7" name="Google Shape;13147;p77"/>
          <p:cNvGrpSpPr/>
          <p:nvPr/>
        </p:nvGrpSpPr>
        <p:grpSpPr>
          <a:xfrm>
            <a:off x="862283" y="4099321"/>
            <a:ext cx="341204" cy="359301"/>
            <a:chOff x="862283" y="4274771"/>
            <a:chExt cx="341204" cy="359301"/>
          </a:xfrm>
        </p:grpSpPr>
        <p:sp>
          <p:nvSpPr>
            <p:cNvPr id="13148" name="Google Shape;13148;p77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77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77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51" name="Google Shape;13151;p77"/>
          <p:cNvGrpSpPr/>
          <p:nvPr/>
        </p:nvGrpSpPr>
        <p:grpSpPr>
          <a:xfrm>
            <a:off x="1396957" y="4111915"/>
            <a:ext cx="301861" cy="332871"/>
            <a:chOff x="1396957" y="4287365"/>
            <a:chExt cx="301861" cy="332871"/>
          </a:xfrm>
        </p:grpSpPr>
        <p:sp>
          <p:nvSpPr>
            <p:cNvPr id="13152" name="Google Shape;13152;p77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77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77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77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77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77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77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77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77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77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77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77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77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77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77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7" name="Google Shape;13167;p77"/>
          <p:cNvGrpSpPr/>
          <p:nvPr/>
        </p:nvGrpSpPr>
        <p:grpSpPr>
          <a:xfrm>
            <a:off x="1865381" y="4102056"/>
            <a:ext cx="396131" cy="355612"/>
            <a:chOff x="1865381" y="4277506"/>
            <a:chExt cx="396131" cy="355612"/>
          </a:xfrm>
        </p:grpSpPr>
        <p:sp>
          <p:nvSpPr>
            <p:cNvPr id="13168" name="Google Shape;13168;p77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77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77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77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77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77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4" name="Google Shape;13174;p77"/>
          <p:cNvGrpSpPr/>
          <p:nvPr/>
        </p:nvGrpSpPr>
        <p:grpSpPr>
          <a:xfrm>
            <a:off x="2411823" y="4128549"/>
            <a:ext cx="334398" cy="299953"/>
            <a:chOff x="2411823" y="4303999"/>
            <a:chExt cx="334398" cy="299953"/>
          </a:xfrm>
        </p:grpSpPr>
        <p:sp>
          <p:nvSpPr>
            <p:cNvPr id="13175" name="Google Shape;13175;p77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77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77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77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77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77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77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2" name="Google Shape;13182;p77"/>
          <p:cNvGrpSpPr/>
          <p:nvPr/>
        </p:nvGrpSpPr>
        <p:grpSpPr>
          <a:xfrm>
            <a:off x="2903337" y="4103582"/>
            <a:ext cx="382519" cy="350682"/>
            <a:chOff x="2903337" y="4279032"/>
            <a:chExt cx="382519" cy="350682"/>
          </a:xfrm>
        </p:grpSpPr>
        <p:sp>
          <p:nvSpPr>
            <p:cNvPr id="13183" name="Google Shape;13183;p77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77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77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77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77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77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77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77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77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77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77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77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77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77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77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77"/>
          <p:cNvGrpSpPr/>
          <p:nvPr/>
        </p:nvGrpSpPr>
        <p:grpSpPr>
          <a:xfrm>
            <a:off x="3933342" y="4140317"/>
            <a:ext cx="383632" cy="276449"/>
            <a:chOff x="3933342" y="4315767"/>
            <a:chExt cx="383632" cy="276449"/>
          </a:xfrm>
        </p:grpSpPr>
        <p:sp>
          <p:nvSpPr>
            <p:cNvPr id="13199" name="Google Shape;13199;p77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77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77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77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77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77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5" name="Google Shape;13205;p77"/>
          <p:cNvGrpSpPr/>
          <p:nvPr/>
        </p:nvGrpSpPr>
        <p:grpSpPr>
          <a:xfrm>
            <a:off x="3441065" y="4127055"/>
            <a:ext cx="337069" cy="302593"/>
            <a:chOff x="3441065" y="4302505"/>
            <a:chExt cx="337069" cy="302593"/>
          </a:xfrm>
        </p:grpSpPr>
        <p:sp>
          <p:nvSpPr>
            <p:cNvPr id="13206" name="Google Shape;13206;p77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77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77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77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77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77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77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77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77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77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77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77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77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9" name="Google Shape;13219;p77"/>
          <p:cNvGrpSpPr/>
          <p:nvPr/>
        </p:nvGrpSpPr>
        <p:grpSpPr>
          <a:xfrm>
            <a:off x="3532345" y="3187185"/>
            <a:ext cx="339328" cy="336274"/>
            <a:chOff x="3532345" y="3362635"/>
            <a:chExt cx="339328" cy="336274"/>
          </a:xfrm>
        </p:grpSpPr>
        <p:sp>
          <p:nvSpPr>
            <p:cNvPr id="13220" name="Google Shape;13220;p77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77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77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77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77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25" name="Google Shape;13225;p77"/>
          <p:cNvSpPr/>
          <p:nvPr/>
        </p:nvSpPr>
        <p:spPr>
          <a:xfrm>
            <a:off x="3968964" y="317449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26" name="Google Shape;13226;p77"/>
          <p:cNvGrpSpPr/>
          <p:nvPr/>
        </p:nvGrpSpPr>
        <p:grpSpPr>
          <a:xfrm>
            <a:off x="1883955" y="3633250"/>
            <a:ext cx="162873" cy="351445"/>
            <a:chOff x="1883955" y="3808700"/>
            <a:chExt cx="162873" cy="351445"/>
          </a:xfrm>
        </p:grpSpPr>
        <p:sp>
          <p:nvSpPr>
            <p:cNvPr id="13227" name="Google Shape;13227;p77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77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9" name="Google Shape;13229;p77"/>
          <p:cNvGrpSpPr/>
          <p:nvPr/>
        </p:nvGrpSpPr>
        <p:grpSpPr>
          <a:xfrm>
            <a:off x="939156" y="3633759"/>
            <a:ext cx="192007" cy="351318"/>
            <a:chOff x="939156" y="3809209"/>
            <a:chExt cx="192007" cy="351318"/>
          </a:xfrm>
        </p:grpSpPr>
        <p:sp>
          <p:nvSpPr>
            <p:cNvPr id="13230" name="Google Shape;13230;p77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77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2" name="Google Shape;13232;p77"/>
          <p:cNvGrpSpPr/>
          <p:nvPr/>
        </p:nvGrpSpPr>
        <p:grpSpPr>
          <a:xfrm>
            <a:off x="2306167" y="3634395"/>
            <a:ext cx="193915" cy="349155"/>
            <a:chOff x="2306167" y="3809845"/>
            <a:chExt cx="193915" cy="349155"/>
          </a:xfrm>
        </p:grpSpPr>
        <p:sp>
          <p:nvSpPr>
            <p:cNvPr id="13233" name="Google Shape;13233;p77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77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77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77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77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77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77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0" name="Google Shape;13240;p77"/>
          <p:cNvGrpSpPr/>
          <p:nvPr/>
        </p:nvGrpSpPr>
        <p:grpSpPr>
          <a:xfrm>
            <a:off x="1323901" y="3631723"/>
            <a:ext cx="356343" cy="356757"/>
            <a:chOff x="1323901" y="3807173"/>
            <a:chExt cx="356343" cy="356757"/>
          </a:xfrm>
        </p:grpSpPr>
        <p:sp>
          <p:nvSpPr>
            <p:cNvPr id="13241" name="Google Shape;13241;p77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77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77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77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77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77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77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77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77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77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77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77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77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77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77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77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77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77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77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77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77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77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77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77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65" name="Google Shape;13265;p77"/>
          <p:cNvSpPr/>
          <p:nvPr/>
        </p:nvSpPr>
        <p:spPr>
          <a:xfrm>
            <a:off x="2787472" y="362946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66" name="Google Shape;13266;p77"/>
          <p:cNvGrpSpPr/>
          <p:nvPr/>
        </p:nvGrpSpPr>
        <p:grpSpPr>
          <a:xfrm>
            <a:off x="859262" y="3178470"/>
            <a:ext cx="306759" cy="351445"/>
            <a:chOff x="859262" y="3353920"/>
            <a:chExt cx="306759" cy="351445"/>
          </a:xfrm>
        </p:grpSpPr>
        <p:sp>
          <p:nvSpPr>
            <p:cNvPr id="13267" name="Google Shape;13267;p77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77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77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77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77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72" name="Google Shape;13272;p77"/>
          <p:cNvSpPr/>
          <p:nvPr/>
        </p:nvSpPr>
        <p:spPr>
          <a:xfrm>
            <a:off x="1315918" y="318518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73" name="Google Shape;13273;p77"/>
          <p:cNvGrpSpPr/>
          <p:nvPr/>
        </p:nvGrpSpPr>
        <p:grpSpPr>
          <a:xfrm>
            <a:off x="3967437" y="3661652"/>
            <a:ext cx="364708" cy="295405"/>
            <a:chOff x="3967437" y="3837102"/>
            <a:chExt cx="364708" cy="295405"/>
          </a:xfrm>
        </p:grpSpPr>
        <p:sp>
          <p:nvSpPr>
            <p:cNvPr id="13274" name="Google Shape;13274;p77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77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77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77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77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79" name="Google Shape;13279;p77"/>
          <p:cNvSpPr/>
          <p:nvPr/>
        </p:nvSpPr>
        <p:spPr>
          <a:xfrm>
            <a:off x="3216521" y="363248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0" name="Google Shape;13280;p77"/>
          <p:cNvSpPr/>
          <p:nvPr/>
        </p:nvSpPr>
        <p:spPr>
          <a:xfrm>
            <a:off x="3469466" y="365274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1" name="Google Shape;13281;p77"/>
          <p:cNvSpPr/>
          <p:nvPr/>
        </p:nvSpPr>
        <p:spPr>
          <a:xfrm>
            <a:off x="5314611" y="364311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82" name="Google Shape;13282;p77"/>
          <p:cNvGrpSpPr/>
          <p:nvPr/>
        </p:nvGrpSpPr>
        <p:grpSpPr>
          <a:xfrm>
            <a:off x="5811827" y="3631001"/>
            <a:ext cx="283743" cy="308444"/>
            <a:chOff x="5964227" y="3858701"/>
            <a:chExt cx="283743" cy="308444"/>
          </a:xfrm>
        </p:grpSpPr>
        <p:sp>
          <p:nvSpPr>
            <p:cNvPr id="13283" name="Google Shape;13283;p77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77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77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77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7" name="Google Shape;13287;p77"/>
          <p:cNvGrpSpPr/>
          <p:nvPr/>
        </p:nvGrpSpPr>
        <p:grpSpPr>
          <a:xfrm>
            <a:off x="6243508" y="3697623"/>
            <a:ext cx="320372" cy="213602"/>
            <a:chOff x="6395908" y="3873073"/>
            <a:chExt cx="320372" cy="213602"/>
          </a:xfrm>
        </p:grpSpPr>
        <p:sp>
          <p:nvSpPr>
            <p:cNvPr id="13288" name="Google Shape;13288;p77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77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77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77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77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77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77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77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77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77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8" name="Google Shape;13298;p77"/>
          <p:cNvGrpSpPr/>
          <p:nvPr/>
        </p:nvGrpSpPr>
        <p:grpSpPr>
          <a:xfrm>
            <a:off x="7262890" y="3627366"/>
            <a:ext cx="357138" cy="352018"/>
            <a:chOff x="7415290" y="3802816"/>
            <a:chExt cx="357138" cy="352018"/>
          </a:xfrm>
        </p:grpSpPr>
        <p:sp>
          <p:nvSpPr>
            <p:cNvPr id="13299" name="Google Shape;13299;p77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77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77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77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77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77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77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77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7" name="Google Shape;13307;p77"/>
          <p:cNvGrpSpPr/>
          <p:nvPr/>
        </p:nvGrpSpPr>
        <p:grpSpPr>
          <a:xfrm>
            <a:off x="6737312" y="3657963"/>
            <a:ext cx="355230" cy="293401"/>
            <a:chOff x="6889712" y="3833413"/>
            <a:chExt cx="355230" cy="293401"/>
          </a:xfrm>
        </p:grpSpPr>
        <p:sp>
          <p:nvSpPr>
            <p:cNvPr id="13308" name="Google Shape;13308;p77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77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77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77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77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3" name="Google Shape;13313;p77"/>
          <p:cNvGrpSpPr/>
          <p:nvPr/>
        </p:nvGrpSpPr>
        <p:grpSpPr>
          <a:xfrm>
            <a:off x="7707152" y="3660420"/>
            <a:ext cx="282318" cy="337168"/>
            <a:chOff x="1635875" y="237775"/>
            <a:chExt cx="4370250" cy="5219325"/>
          </a:xfrm>
        </p:grpSpPr>
        <p:sp>
          <p:nvSpPr>
            <p:cNvPr id="13314" name="Google Shape;13314;p77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77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6" name="Google Shape;13316;p77"/>
          <p:cNvGrpSpPr/>
          <p:nvPr/>
        </p:nvGrpSpPr>
        <p:grpSpPr>
          <a:xfrm>
            <a:off x="3103963" y="3185690"/>
            <a:ext cx="297886" cy="337578"/>
            <a:chOff x="3103963" y="3361140"/>
            <a:chExt cx="297886" cy="337578"/>
          </a:xfrm>
        </p:grpSpPr>
        <p:sp>
          <p:nvSpPr>
            <p:cNvPr id="13317" name="Google Shape;13317;p77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77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77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77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77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77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77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77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77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77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77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77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77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77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77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77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77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77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77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77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77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77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77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77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1" name="Google Shape;13341;p77"/>
          <p:cNvGrpSpPr/>
          <p:nvPr/>
        </p:nvGrpSpPr>
        <p:grpSpPr>
          <a:xfrm>
            <a:off x="2667821" y="3185658"/>
            <a:ext cx="273046" cy="337801"/>
            <a:chOff x="2667821" y="3361108"/>
            <a:chExt cx="273046" cy="337801"/>
          </a:xfrm>
        </p:grpSpPr>
        <p:sp>
          <p:nvSpPr>
            <p:cNvPr id="13342" name="Google Shape;13342;p77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77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77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77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77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77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77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77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77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77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77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77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77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77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77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77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77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77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77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1" name="Google Shape;13361;p77"/>
          <p:cNvGrpSpPr/>
          <p:nvPr/>
        </p:nvGrpSpPr>
        <p:grpSpPr>
          <a:xfrm>
            <a:off x="2212469" y="3184863"/>
            <a:ext cx="282715" cy="338660"/>
            <a:chOff x="2212469" y="3360313"/>
            <a:chExt cx="282715" cy="338660"/>
          </a:xfrm>
        </p:grpSpPr>
        <p:sp>
          <p:nvSpPr>
            <p:cNvPr id="13362" name="Google Shape;13362;p77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77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77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77"/>
          <p:cNvGrpSpPr/>
          <p:nvPr/>
        </p:nvGrpSpPr>
        <p:grpSpPr>
          <a:xfrm>
            <a:off x="1768821" y="3185658"/>
            <a:ext cx="278739" cy="339073"/>
            <a:chOff x="1768821" y="3361108"/>
            <a:chExt cx="278739" cy="339073"/>
          </a:xfrm>
        </p:grpSpPr>
        <p:sp>
          <p:nvSpPr>
            <p:cNvPr id="13366" name="Google Shape;13366;p77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77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77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77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77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77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77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77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77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77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77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7" name="Google Shape;13377;p77"/>
          <p:cNvGrpSpPr/>
          <p:nvPr/>
        </p:nvGrpSpPr>
        <p:grpSpPr>
          <a:xfrm>
            <a:off x="5337883" y="3161423"/>
            <a:ext cx="307141" cy="376826"/>
            <a:chOff x="5337883" y="3336873"/>
            <a:chExt cx="307141" cy="376826"/>
          </a:xfrm>
        </p:grpSpPr>
        <p:sp>
          <p:nvSpPr>
            <p:cNvPr id="13378" name="Google Shape;13378;p77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77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0" name="Google Shape;13380;p77"/>
          <p:cNvGrpSpPr/>
          <p:nvPr/>
        </p:nvGrpSpPr>
        <p:grpSpPr>
          <a:xfrm>
            <a:off x="4883835" y="3161805"/>
            <a:ext cx="323425" cy="377557"/>
            <a:chOff x="4883835" y="3337255"/>
            <a:chExt cx="323425" cy="377557"/>
          </a:xfrm>
        </p:grpSpPr>
        <p:sp>
          <p:nvSpPr>
            <p:cNvPr id="13381" name="Google Shape;13381;p77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77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77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4" name="Google Shape;13384;p77"/>
          <p:cNvGrpSpPr/>
          <p:nvPr/>
        </p:nvGrpSpPr>
        <p:grpSpPr>
          <a:xfrm>
            <a:off x="6193310" y="3231839"/>
            <a:ext cx="352590" cy="237488"/>
            <a:chOff x="6193310" y="3407289"/>
            <a:chExt cx="352590" cy="237488"/>
          </a:xfrm>
        </p:grpSpPr>
        <p:sp>
          <p:nvSpPr>
            <p:cNvPr id="13385" name="Google Shape;13385;p77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77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77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77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77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0" name="Google Shape;13390;p77"/>
          <p:cNvGrpSpPr/>
          <p:nvPr/>
        </p:nvGrpSpPr>
        <p:grpSpPr>
          <a:xfrm>
            <a:off x="6637117" y="3222393"/>
            <a:ext cx="353735" cy="254504"/>
            <a:chOff x="6637117" y="3397843"/>
            <a:chExt cx="353735" cy="254504"/>
          </a:xfrm>
        </p:grpSpPr>
        <p:sp>
          <p:nvSpPr>
            <p:cNvPr id="13391" name="Google Shape;13391;p77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77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77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77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77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77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7" name="Google Shape;13397;p77"/>
          <p:cNvGrpSpPr/>
          <p:nvPr/>
        </p:nvGrpSpPr>
        <p:grpSpPr>
          <a:xfrm>
            <a:off x="7075994" y="3174081"/>
            <a:ext cx="360637" cy="352336"/>
            <a:chOff x="7075994" y="3349531"/>
            <a:chExt cx="360637" cy="352336"/>
          </a:xfrm>
        </p:grpSpPr>
        <p:sp>
          <p:nvSpPr>
            <p:cNvPr id="13398" name="Google Shape;13398;p77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77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77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77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77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77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77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5" name="Google Shape;13405;p77"/>
          <p:cNvGrpSpPr/>
          <p:nvPr/>
        </p:nvGrpSpPr>
        <p:grpSpPr>
          <a:xfrm>
            <a:off x="7651983" y="3173731"/>
            <a:ext cx="107183" cy="352399"/>
            <a:chOff x="7651983" y="3349181"/>
            <a:chExt cx="107183" cy="352399"/>
          </a:xfrm>
        </p:grpSpPr>
        <p:sp>
          <p:nvSpPr>
            <p:cNvPr id="13406" name="Google Shape;13406;p77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77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8" name="Google Shape;13408;p77"/>
          <p:cNvGrpSpPr/>
          <p:nvPr/>
        </p:nvGrpSpPr>
        <p:grpSpPr>
          <a:xfrm>
            <a:off x="7973468" y="3206872"/>
            <a:ext cx="352590" cy="287072"/>
            <a:chOff x="7973468" y="3382322"/>
            <a:chExt cx="352590" cy="287072"/>
          </a:xfrm>
        </p:grpSpPr>
        <p:sp>
          <p:nvSpPr>
            <p:cNvPr id="13409" name="Google Shape;13409;p77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77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77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77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77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77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77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77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77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77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77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77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21" name="Google Shape;13421;p77"/>
          <p:cNvSpPr txBox="1"/>
          <p:nvPr/>
        </p:nvSpPr>
        <p:spPr>
          <a:xfrm>
            <a:off x="849675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Creative Process Icons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3422" name="Google Shape;13422;p77"/>
          <p:cNvSpPr txBox="1"/>
          <p:nvPr/>
        </p:nvSpPr>
        <p:spPr>
          <a:xfrm>
            <a:off x="4858400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Performing Arts Icons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27" name="Google Shape;13427;p78"/>
          <p:cNvGrpSpPr/>
          <p:nvPr/>
        </p:nvGrpSpPr>
        <p:grpSpPr>
          <a:xfrm>
            <a:off x="821808" y="1576858"/>
            <a:ext cx="347872" cy="347488"/>
            <a:chOff x="849677" y="1500658"/>
            <a:chExt cx="347872" cy="347488"/>
          </a:xfrm>
        </p:grpSpPr>
        <p:sp>
          <p:nvSpPr>
            <p:cNvPr id="13428" name="Google Shape;13428;p78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78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78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78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78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78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4" name="Google Shape;13434;p78"/>
          <p:cNvGrpSpPr/>
          <p:nvPr/>
        </p:nvGrpSpPr>
        <p:grpSpPr>
          <a:xfrm>
            <a:off x="1387984" y="1576858"/>
            <a:ext cx="315872" cy="347488"/>
            <a:chOff x="1415853" y="1500658"/>
            <a:chExt cx="315872" cy="347488"/>
          </a:xfrm>
        </p:grpSpPr>
        <p:sp>
          <p:nvSpPr>
            <p:cNvPr id="13435" name="Google Shape;13435;p78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78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78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78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9" name="Google Shape;13439;p78"/>
          <p:cNvGrpSpPr/>
          <p:nvPr/>
        </p:nvGrpSpPr>
        <p:grpSpPr>
          <a:xfrm>
            <a:off x="4669520" y="1576858"/>
            <a:ext cx="347520" cy="347104"/>
            <a:chOff x="4697389" y="1500658"/>
            <a:chExt cx="347520" cy="347104"/>
          </a:xfrm>
        </p:grpSpPr>
        <p:sp>
          <p:nvSpPr>
            <p:cNvPr id="13440" name="Google Shape;13440;p78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78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78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3" name="Google Shape;13443;p78"/>
          <p:cNvGrpSpPr/>
          <p:nvPr/>
        </p:nvGrpSpPr>
        <p:grpSpPr>
          <a:xfrm>
            <a:off x="3575664" y="2041146"/>
            <a:ext cx="347520" cy="353760"/>
            <a:chOff x="3603533" y="1964946"/>
            <a:chExt cx="347520" cy="353760"/>
          </a:xfrm>
        </p:grpSpPr>
        <p:sp>
          <p:nvSpPr>
            <p:cNvPr id="13444" name="Google Shape;13444;p78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78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78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7" name="Google Shape;13447;p78"/>
          <p:cNvGrpSpPr/>
          <p:nvPr/>
        </p:nvGrpSpPr>
        <p:grpSpPr>
          <a:xfrm>
            <a:off x="1922896" y="2040538"/>
            <a:ext cx="357792" cy="352448"/>
            <a:chOff x="1950765" y="1964338"/>
            <a:chExt cx="357792" cy="352448"/>
          </a:xfrm>
        </p:grpSpPr>
        <p:sp>
          <p:nvSpPr>
            <p:cNvPr id="13448" name="Google Shape;13448;p78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78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78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78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2" name="Google Shape;13452;p78"/>
          <p:cNvGrpSpPr/>
          <p:nvPr/>
        </p:nvGrpSpPr>
        <p:grpSpPr>
          <a:xfrm>
            <a:off x="7407760" y="2040890"/>
            <a:ext cx="367712" cy="353248"/>
            <a:chOff x="7435629" y="1964690"/>
            <a:chExt cx="367712" cy="353248"/>
          </a:xfrm>
        </p:grpSpPr>
        <p:sp>
          <p:nvSpPr>
            <p:cNvPr id="13453" name="Google Shape;13453;p78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78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78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78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7" name="Google Shape;13457;p78"/>
          <p:cNvGrpSpPr/>
          <p:nvPr/>
        </p:nvGrpSpPr>
        <p:grpSpPr>
          <a:xfrm>
            <a:off x="2484880" y="2041242"/>
            <a:ext cx="333024" cy="352896"/>
            <a:chOff x="2512749" y="1965042"/>
            <a:chExt cx="333024" cy="352896"/>
          </a:xfrm>
        </p:grpSpPr>
        <p:sp>
          <p:nvSpPr>
            <p:cNvPr id="13458" name="Google Shape;13458;p78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78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78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78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78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78"/>
          <p:cNvGrpSpPr/>
          <p:nvPr/>
        </p:nvGrpSpPr>
        <p:grpSpPr>
          <a:xfrm>
            <a:off x="1370448" y="2057978"/>
            <a:ext cx="365792" cy="335392"/>
            <a:chOff x="1398317" y="1981778"/>
            <a:chExt cx="365792" cy="335392"/>
          </a:xfrm>
        </p:grpSpPr>
        <p:sp>
          <p:nvSpPr>
            <p:cNvPr id="13464" name="Google Shape;13464;p78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78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78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78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78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78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0" name="Google Shape;13470;p78"/>
          <p:cNvGrpSpPr/>
          <p:nvPr/>
        </p:nvGrpSpPr>
        <p:grpSpPr>
          <a:xfrm>
            <a:off x="3024368" y="2079770"/>
            <a:ext cx="353600" cy="314752"/>
            <a:chOff x="3052237" y="2003570"/>
            <a:chExt cx="353600" cy="314752"/>
          </a:xfrm>
        </p:grpSpPr>
        <p:sp>
          <p:nvSpPr>
            <p:cNvPr id="13471" name="Google Shape;13471;p78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78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78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4" name="Google Shape;13474;p78"/>
          <p:cNvGrpSpPr/>
          <p:nvPr/>
        </p:nvGrpSpPr>
        <p:grpSpPr>
          <a:xfrm>
            <a:off x="1376144" y="3034266"/>
            <a:ext cx="368096" cy="223968"/>
            <a:chOff x="1404013" y="2958066"/>
            <a:chExt cx="368096" cy="223968"/>
          </a:xfrm>
        </p:grpSpPr>
        <p:sp>
          <p:nvSpPr>
            <p:cNvPr id="13475" name="Google Shape;13475;p78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78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77" name="Google Shape;13477;p78"/>
          <p:cNvSpPr/>
          <p:nvPr/>
        </p:nvSpPr>
        <p:spPr>
          <a:xfrm>
            <a:off x="4119728" y="29625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8" name="Google Shape;13478;p78"/>
          <p:cNvSpPr/>
          <p:nvPr/>
        </p:nvSpPr>
        <p:spPr>
          <a:xfrm>
            <a:off x="852272" y="29624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79" name="Google Shape;13479;p78"/>
          <p:cNvGrpSpPr/>
          <p:nvPr/>
        </p:nvGrpSpPr>
        <p:grpSpPr>
          <a:xfrm>
            <a:off x="1923280" y="2961402"/>
            <a:ext cx="370368" cy="367328"/>
            <a:chOff x="1951149" y="2885202"/>
            <a:chExt cx="370368" cy="367328"/>
          </a:xfrm>
        </p:grpSpPr>
        <p:sp>
          <p:nvSpPr>
            <p:cNvPr id="13480" name="Google Shape;13480;p78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78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78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3" name="Google Shape;13483;p78"/>
          <p:cNvGrpSpPr/>
          <p:nvPr/>
        </p:nvGrpSpPr>
        <p:grpSpPr>
          <a:xfrm>
            <a:off x="2473808" y="2982362"/>
            <a:ext cx="367328" cy="327296"/>
            <a:chOff x="2501677" y="2906162"/>
            <a:chExt cx="367328" cy="327296"/>
          </a:xfrm>
        </p:grpSpPr>
        <p:sp>
          <p:nvSpPr>
            <p:cNvPr id="13484" name="Google Shape;13484;p78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78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78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87" name="Google Shape;13487;p78"/>
          <p:cNvSpPr/>
          <p:nvPr/>
        </p:nvSpPr>
        <p:spPr>
          <a:xfrm>
            <a:off x="3569968" y="30055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88" name="Google Shape;13488;p78"/>
          <p:cNvGrpSpPr/>
          <p:nvPr/>
        </p:nvGrpSpPr>
        <p:grpSpPr>
          <a:xfrm>
            <a:off x="3022448" y="2969914"/>
            <a:ext cx="367712" cy="354240"/>
            <a:chOff x="3050317" y="2893714"/>
            <a:chExt cx="367712" cy="354240"/>
          </a:xfrm>
        </p:grpSpPr>
        <p:sp>
          <p:nvSpPr>
            <p:cNvPr id="13489" name="Google Shape;13489;p78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78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91" name="Google Shape;13491;p78"/>
          <p:cNvSpPr/>
          <p:nvPr/>
        </p:nvSpPr>
        <p:spPr>
          <a:xfrm>
            <a:off x="4666864" y="29606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92" name="Google Shape;13492;p78"/>
          <p:cNvSpPr/>
          <p:nvPr/>
        </p:nvSpPr>
        <p:spPr>
          <a:xfrm>
            <a:off x="8018512" y="29624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93" name="Google Shape;13493;p78"/>
          <p:cNvGrpSpPr/>
          <p:nvPr/>
        </p:nvGrpSpPr>
        <p:grpSpPr>
          <a:xfrm>
            <a:off x="7503408" y="2962554"/>
            <a:ext cx="185184" cy="367296"/>
            <a:chOff x="7531277" y="2886354"/>
            <a:chExt cx="185184" cy="367296"/>
          </a:xfrm>
        </p:grpSpPr>
        <p:sp>
          <p:nvSpPr>
            <p:cNvPr id="13494" name="Google Shape;13494;p78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78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78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7" name="Google Shape;13497;p78"/>
          <p:cNvGrpSpPr/>
          <p:nvPr/>
        </p:nvGrpSpPr>
        <p:grpSpPr>
          <a:xfrm>
            <a:off x="6898768" y="2962938"/>
            <a:ext cx="297184" cy="367296"/>
            <a:chOff x="6926637" y="2886738"/>
            <a:chExt cx="297184" cy="367296"/>
          </a:xfrm>
        </p:grpSpPr>
        <p:sp>
          <p:nvSpPr>
            <p:cNvPr id="13498" name="Google Shape;13498;p78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78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78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01" name="Google Shape;13501;p78"/>
          <p:cNvSpPr/>
          <p:nvPr/>
        </p:nvSpPr>
        <p:spPr>
          <a:xfrm>
            <a:off x="5227696" y="29621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2" name="Google Shape;13502;p78"/>
          <p:cNvSpPr/>
          <p:nvPr/>
        </p:nvSpPr>
        <p:spPr>
          <a:xfrm>
            <a:off x="5806416" y="29628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03" name="Google Shape;13503;p78"/>
          <p:cNvGrpSpPr/>
          <p:nvPr/>
        </p:nvGrpSpPr>
        <p:grpSpPr>
          <a:xfrm>
            <a:off x="6312784" y="2962554"/>
            <a:ext cx="370368" cy="368064"/>
            <a:chOff x="6340653" y="2886354"/>
            <a:chExt cx="370368" cy="368064"/>
          </a:xfrm>
        </p:grpSpPr>
        <p:sp>
          <p:nvSpPr>
            <p:cNvPr id="13504" name="Google Shape;13504;p78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78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78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78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78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78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0" name="Google Shape;13510;p78"/>
          <p:cNvGrpSpPr/>
          <p:nvPr/>
        </p:nvGrpSpPr>
        <p:grpSpPr>
          <a:xfrm>
            <a:off x="5218928" y="2057626"/>
            <a:ext cx="354752" cy="336512"/>
            <a:chOff x="5246797" y="1981426"/>
            <a:chExt cx="354752" cy="336512"/>
          </a:xfrm>
        </p:grpSpPr>
        <p:sp>
          <p:nvSpPr>
            <p:cNvPr id="13511" name="Google Shape;13511;p78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78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3" name="Google Shape;13513;p78"/>
          <p:cNvGrpSpPr/>
          <p:nvPr/>
        </p:nvGrpSpPr>
        <p:grpSpPr>
          <a:xfrm>
            <a:off x="4120880" y="2178266"/>
            <a:ext cx="355136" cy="216256"/>
            <a:chOff x="4148749" y="2102066"/>
            <a:chExt cx="355136" cy="216256"/>
          </a:xfrm>
        </p:grpSpPr>
        <p:sp>
          <p:nvSpPr>
            <p:cNvPr id="13514" name="Google Shape;13514;p78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78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6" name="Google Shape;13516;p78"/>
          <p:cNvGrpSpPr/>
          <p:nvPr/>
        </p:nvGrpSpPr>
        <p:grpSpPr>
          <a:xfrm>
            <a:off x="5766800" y="2077626"/>
            <a:ext cx="354752" cy="315360"/>
            <a:chOff x="5794669" y="2001426"/>
            <a:chExt cx="354752" cy="315360"/>
          </a:xfrm>
        </p:grpSpPr>
        <p:sp>
          <p:nvSpPr>
            <p:cNvPr id="13517" name="Google Shape;13517;p78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78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9" name="Google Shape;13519;p78"/>
          <p:cNvGrpSpPr/>
          <p:nvPr/>
        </p:nvGrpSpPr>
        <p:grpSpPr>
          <a:xfrm>
            <a:off x="6317360" y="2106042"/>
            <a:ext cx="352832" cy="289216"/>
            <a:chOff x="6345229" y="2029842"/>
            <a:chExt cx="352832" cy="289216"/>
          </a:xfrm>
        </p:grpSpPr>
        <p:sp>
          <p:nvSpPr>
            <p:cNvPr id="13520" name="Google Shape;13520;p78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78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2" name="Google Shape;13522;p78"/>
          <p:cNvGrpSpPr/>
          <p:nvPr/>
        </p:nvGrpSpPr>
        <p:grpSpPr>
          <a:xfrm>
            <a:off x="4669520" y="2112538"/>
            <a:ext cx="354752" cy="281984"/>
            <a:chOff x="4697389" y="2036338"/>
            <a:chExt cx="354752" cy="281984"/>
          </a:xfrm>
        </p:grpSpPr>
        <p:sp>
          <p:nvSpPr>
            <p:cNvPr id="13523" name="Google Shape;13523;p78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78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5" name="Google Shape;13525;p78"/>
          <p:cNvGrpSpPr/>
          <p:nvPr/>
        </p:nvGrpSpPr>
        <p:grpSpPr>
          <a:xfrm>
            <a:off x="1376144" y="2500954"/>
            <a:ext cx="353600" cy="354944"/>
            <a:chOff x="1404013" y="2424754"/>
            <a:chExt cx="353600" cy="354944"/>
          </a:xfrm>
        </p:grpSpPr>
        <p:sp>
          <p:nvSpPr>
            <p:cNvPr id="13526" name="Google Shape;13526;p78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78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78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78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78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1" name="Google Shape;13531;p78"/>
          <p:cNvGrpSpPr/>
          <p:nvPr/>
        </p:nvGrpSpPr>
        <p:grpSpPr>
          <a:xfrm>
            <a:off x="826384" y="2504474"/>
            <a:ext cx="355104" cy="351040"/>
            <a:chOff x="854253" y="2428274"/>
            <a:chExt cx="355104" cy="351040"/>
          </a:xfrm>
        </p:grpSpPr>
        <p:sp>
          <p:nvSpPr>
            <p:cNvPr id="13532" name="Google Shape;13532;p78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78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4" name="Google Shape;13534;p78"/>
          <p:cNvGrpSpPr/>
          <p:nvPr/>
        </p:nvGrpSpPr>
        <p:grpSpPr>
          <a:xfrm>
            <a:off x="6869040" y="2517146"/>
            <a:ext cx="354752" cy="275904"/>
            <a:chOff x="6896909" y="2440946"/>
            <a:chExt cx="354752" cy="275904"/>
          </a:xfrm>
        </p:grpSpPr>
        <p:sp>
          <p:nvSpPr>
            <p:cNvPr id="13535" name="Google Shape;13535;p78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78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37" name="Google Shape;13537;p78"/>
          <p:cNvSpPr/>
          <p:nvPr/>
        </p:nvSpPr>
        <p:spPr>
          <a:xfrm>
            <a:off x="6319632" y="25249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8" name="Google Shape;13538;p78"/>
          <p:cNvGrpSpPr/>
          <p:nvPr/>
        </p:nvGrpSpPr>
        <p:grpSpPr>
          <a:xfrm>
            <a:off x="5237200" y="2500954"/>
            <a:ext cx="321984" cy="354560"/>
            <a:chOff x="5265069" y="2424754"/>
            <a:chExt cx="321984" cy="354560"/>
          </a:xfrm>
        </p:grpSpPr>
        <p:sp>
          <p:nvSpPr>
            <p:cNvPr id="13539" name="Google Shape;13539;p78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78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1" name="Google Shape;13541;p78"/>
          <p:cNvGrpSpPr/>
          <p:nvPr/>
        </p:nvGrpSpPr>
        <p:grpSpPr>
          <a:xfrm>
            <a:off x="4122800" y="2542970"/>
            <a:ext cx="355104" cy="259584"/>
            <a:chOff x="4150669" y="2466770"/>
            <a:chExt cx="355104" cy="259584"/>
          </a:xfrm>
        </p:grpSpPr>
        <p:sp>
          <p:nvSpPr>
            <p:cNvPr id="13542" name="Google Shape;13542;p78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78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78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78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78"/>
          <p:cNvGrpSpPr/>
          <p:nvPr/>
        </p:nvGrpSpPr>
        <p:grpSpPr>
          <a:xfrm>
            <a:off x="4671824" y="2501146"/>
            <a:ext cx="354336" cy="353984"/>
            <a:chOff x="4699693" y="2424946"/>
            <a:chExt cx="354336" cy="353984"/>
          </a:xfrm>
        </p:grpSpPr>
        <p:sp>
          <p:nvSpPr>
            <p:cNvPr id="13547" name="Google Shape;13547;p78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78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49" name="Google Shape;13549;p78"/>
          <p:cNvSpPr/>
          <p:nvPr/>
        </p:nvSpPr>
        <p:spPr>
          <a:xfrm>
            <a:off x="5782032" y="25007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0" name="Google Shape;13550;p78"/>
          <p:cNvSpPr/>
          <p:nvPr/>
        </p:nvSpPr>
        <p:spPr>
          <a:xfrm>
            <a:off x="3023984" y="25397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51" name="Google Shape;13551;p78"/>
          <p:cNvGrpSpPr/>
          <p:nvPr/>
        </p:nvGrpSpPr>
        <p:grpSpPr>
          <a:xfrm>
            <a:off x="1925168" y="2628442"/>
            <a:ext cx="355136" cy="227072"/>
            <a:chOff x="1953037" y="2552242"/>
            <a:chExt cx="355136" cy="227072"/>
          </a:xfrm>
        </p:grpSpPr>
        <p:sp>
          <p:nvSpPr>
            <p:cNvPr id="13552" name="Google Shape;13552;p78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78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54" name="Google Shape;13554;p78"/>
          <p:cNvSpPr/>
          <p:nvPr/>
        </p:nvSpPr>
        <p:spPr>
          <a:xfrm>
            <a:off x="3576048" y="25003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55" name="Google Shape;13555;p78"/>
          <p:cNvGrpSpPr/>
          <p:nvPr/>
        </p:nvGrpSpPr>
        <p:grpSpPr>
          <a:xfrm>
            <a:off x="2473072" y="2603418"/>
            <a:ext cx="355104" cy="250944"/>
            <a:chOff x="2500941" y="2527218"/>
            <a:chExt cx="355104" cy="250944"/>
          </a:xfrm>
        </p:grpSpPr>
        <p:sp>
          <p:nvSpPr>
            <p:cNvPr id="13556" name="Google Shape;13556;p78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78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78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78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78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61" name="Google Shape;13561;p78"/>
          <p:cNvSpPr/>
          <p:nvPr/>
        </p:nvSpPr>
        <p:spPr>
          <a:xfrm>
            <a:off x="7419568" y="25754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62" name="Google Shape;13562;p78"/>
          <p:cNvGrpSpPr/>
          <p:nvPr/>
        </p:nvGrpSpPr>
        <p:grpSpPr>
          <a:xfrm>
            <a:off x="7965936" y="2503322"/>
            <a:ext cx="356256" cy="351808"/>
            <a:chOff x="7993805" y="2427122"/>
            <a:chExt cx="356256" cy="351808"/>
          </a:xfrm>
        </p:grpSpPr>
        <p:sp>
          <p:nvSpPr>
            <p:cNvPr id="13563" name="Google Shape;13563;p78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78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78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6" name="Google Shape;13566;p78"/>
          <p:cNvGrpSpPr/>
          <p:nvPr/>
        </p:nvGrpSpPr>
        <p:grpSpPr>
          <a:xfrm>
            <a:off x="850768" y="2041210"/>
            <a:ext cx="308640" cy="353312"/>
            <a:chOff x="878637" y="1965010"/>
            <a:chExt cx="308640" cy="353312"/>
          </a:xfrm>
        </p:grpSpPr>
        <p:sp>
          <p:nvSpPr>
            <p:cNvPr id="13567" name="Google Shape;13567;p78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78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78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0" name="Google Shape;13570;p78"/>
          <p:cNvGrpSpPr/>
          <p:nvPr/>
        </p:nvGrpSpPr>
        <p:grpSpPr>
          <a:xfrm>
            <a:off x="6868272" y="2040922"/>
            <a:ext cx="348256" cy="352448"/>
            <a:chOff x="6896141" y="1964722"/>
            <a:chExt cx="348256" cy="352448"/>
          </a:xfrm>
        </p:grpSpPr>
        <p:sp>
          <p:nvSpPr>
            <p:cNvPr id="13571" name="Google Shape;13571;p78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78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78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4" name="Google Shape;13574;p78"/>
          <p:cNvGrpSpPr/>
          <p:nvPr/>
        </p:nvGrpSpPr>
        <p:grpSpPr>
          <a:xfrm>
            <a:off x="7962128" y="2091578"/>
            <a:ext cx="355136" cy="303328"/>
            <a:chOff x="7989997" y="2015378"/>
            <a:chExt cx="355136" cy="303328"/>
          </a:xfrm>
        </p:grpSpPr>
        <p:sp>
          <p:nvSpPr>
            <p:cNvPr id="13575" name="Google Shape;13575;p78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78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78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8" name="Google Shape;13578;p78"/>
          <p:cNvGrpSpPr/>
          <p:nvPr/>
        </p:nvGrpSpPr>
        <p:grpSpPr>
          <a:xfrm>
            <a:off x="3570352" y="1585562"/>
            <a:ext cx="348640" cy="330784"/>
            <a:chOff x="3598221" y="1509362"/>
            <a:chExt cx="348640" cy="330784"/>
          </a:xfrm>
        </p:grpSpPr>
        <p:sp>
          <p:nvSpPr>
            <p:cNvPr id="13579" name="Google Shape;13579;p78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78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78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78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3" name="Google Shape;13583;p78"/>
          <p:cNvGrpSpPr/>
          <p:nvPr/>
        </p:nvGrpSpPr>
        <p:grpSpPr>
          <a:xfrm>
            <a:off x="5218928" y="1576858"/>
            <a:ext cx="347872" cy="347488"/>
            <a:chOff x="5246797" y="1500658"/>
            <a:chExt cx="347872" cy="347488"/>
          </a:xfrm>
        </p:grpSpPr>
        <p:sp>
          <p:nvSpPr>
            <p:cNvPr id="13584" name="Google Shape;13584;p78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78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78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78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78"/>
          <p:cNvGrpSpPr/>
          <p:nvPr/>
        </p:nvGrpSpPr>
        <p:grpSpPr>
          <a:xfrm>
            <a:off x="5768720" y="1576858"/>
            <a:ext cx="349024" cy="346752"/>
            <a:chOff x="5796589" y="1500658"/>
            <a:chExt cx="349024" cy="346752"/>
          </a:xfrm>
        </p:grpSpPr>
        <p:sp>
          <p:nvSpPr>
            <p:cNvPr id="13589" name="Google Shape;13589;p78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90" name="Google Shape;13590;p78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591" name="Google Shape;13591;p78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2" name="Google Shape;13592;p78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3" name="Google Shape;13593;p78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4" name="Google Shape;13594;p78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95" name="Google Shape;13595;p78"/>
          <p:cNvGrpSpPr/>
          <p:nvPr/>
        </p:nvGrpSpPr>
        <p:grpSpPr>
          <a:xfrm>
            <a:off x="6867504" y="1578778"/>
            <a:ext cx="348640" cy="343296"/>
            <a:chOff x="6895373" y="1502578"/>
            <a:chExt cx="348640" cy="343296"/>
          </a:xfrm>
        </p:grpSpPr>
        <p:sp>
          <p:nvSpPr>
            <p:cNvPr id="13596" name="Google Shape;13596;p78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78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78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9" name="Google Shape;13599;p78"/>
          <p:cNvGrpSpPr/>
          <p:nvPr/>
        </p:nvGrpSpPr>
        <p:grpSpPr>
          <a:xfrm>
            <a:off x="4119728" y="1581658"/>
            <a:ext cx="347904" cy="336992"/>
            <a:chOff x="4147597" y="1505458"/>
            <a:chExt cx="347904" cy="336992"/>
          </a:xfrm>
        </p:grpSpPr>
        <p:sp>
          <p:nvSpPr>
            <p:cNvPr id="13600" name="Google Shape;13600;p78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78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78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78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78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78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78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7" name="Google Shape;13607;p78"/>
          <p:cNvGrpSpPr/>
          <p:nvPr/>
        </p:nvGrpSpPr>
        <p:grpSpPr>
          <a:xfrm>
            <a:off x="2471536" y="1576090"/>
            <a:ext cx="347488" cy="348256"/>
            <a:chOff x="2499405" y="1499890"/>
            <a:chExt cx="347488" cy="348256"/>
          </a:xfrm>
        </p:grpSpPr>
        <p:sp>
          <p:nvSpPr>
            <p:cNvPr id="13608" name="Google Shape;13608;p78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78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78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78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78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3" name="Google Shape;13613;p78"/>
          <p:cNvGrpSpPr/>
          <p:nvPr/>
        </p:nvGrpSpPr>
        <p:grpSpPr>
          <a:xfrm>
            <a:off x="1928976" y="1576698"/>
            <a:ext cx="331520" cy="348032"/>
            <a:chOff x="1956845" y="1500498"/>
            <a:chExt cx="331520" cy="348032"/>
          </a:xfrm>
        </p:grpSpPr>
        <p:sp>
          <p:nvSpPr>
            <p:cNvPr id="13614" name="Google Shape;13614;p78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78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78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78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78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78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78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78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78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78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78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78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6" name="Google Shape;13626;p78"/>
          <p:cNvGrpSpPr/>
          <p:nvPr/>
        </p:nvGrpSpPr>
        <p:grpSpPr>
          <a:xfrm>
            <a:off x="6317744" y="1626074"/>
            <a:ext cx="348640" cy="250656"/>
            <a:chOff x="6345613" y="1549874"/>
            <a:chExt cx="348640" cy="250656"/>
          </a:xfrm>
        </p:grpSpPr>
        <p:sp>
          <p:nvSpPr>
            <p:cNvPr id="13627" name="Google Shape;13627;p78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78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78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78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78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78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3" name="Google Shape;13633;p78"/>
          <p:cNvGrpSpPr/>
          <p:nvPr/>
        </p:nvGrpSpPr>
        <p:grpSpPr>
          <a:xfrm>
            <a:off x="7416912" y="1583226"/>
            <a:ext cx="348640" cy="334272"/>
            <a:chOff x="7444781" y="1507026"/>
            <a:chExt cx="348640" cy="334272"/>
          </a:xfrm>
        </p:grpSpPr>
        <p:sp>
          <p:nvSpPr>
            <p:cNvPr id="13634" name="Google Shape;13634;p78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78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78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78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78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9" name="Google Shape;13639;p78"/>
          <p:cNvGrpSpPr/>
          <p:nvPr/>
        </p:nvGrpSpPr>
        <p:grpSpPr>
          <a:xfrm>
            <a:off x="7967472" y="1582938"/>
            <a:ext cx="347872" cy="334944"/>
            <a:chOff x="7995341" y="1506738"/>
            <a:chExt cx="347872" cy="334944"/>
          </a:xfrm>
        </p:grpSpPr>
        <p:sp>
          <p:nvSpPr>
            <p:cNvPr id="13640" name="Google Shape;13640;p78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78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78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78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78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78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6" name="Google Shape;13646;p78"/>
          <p:cNvGrpSpPr/>
          <p:nvPr/>
        </p:nvGrpSpPr>
        <p:grpSpPr>
          <a:xfrm>
            <a:off x="3020176" y="1599130"/>
            <a:ext cx="347872" cy="303904"/>
            <a:chOff x="3048045" y="1522930"/>
            <a:chExt cx="347872" cy="303904"/>
          </a:xfrm>
        </p:grpSpPr>
        <p:sp>
          <p:nvSpPr>
            <p:cNvPr id="13647" name="Google Shape;13647;p78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48" name="Google Shape;13648;p78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649" name="Google Shape;13649;p78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0" name="Google Shape;13650;p78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51" name="Google Shape;13651;p78"/>
          <p:cNvGrpSpPr/>
          <p:nvPr/>
        </p:nvGrpSpPr>
        <p:grpSpPr>
          <a:xfrm>
            <a:off x="1105264" y="3428122"/>
            <a:ext cx="313984" cy="358560"/>
            <a:chOff x="1133133" y="3351922"/>
            <a:chExt cx="313984" cy="358560"/>
          </a:xfrm>
        </p:grpSpPr>
        <p:sp>
          <p:nvSpPr>
            <p:cNvPr id="13652" name="Google Shape;13652;p78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78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78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78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78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78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78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78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78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78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78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78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78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78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78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78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68" name="Google Shape;13668;p78"/>
          <p:cNvSpPr/>
          <p:nvPr/>
        </p:nvSpPr>
        <p:spPr>
          <a:xfrm>
            <a:off x="1681328" y="34300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69" name="Google Shape;13669;p78"/>
          <p:cNvGrpSpPr/>
          <p:nvPr/>
        </p:nvGrpSpPr>
        <p:grpSpPr>
          <a:xfrm>
            <a:off x="2767184" y="3428794"/>
            <a:ext cx="288448" cy="357120"/>
            <a:chOff x="2795053" y="3352594"/>
            <a:chExt cx="288448" cy="357120"/>
          </a:xfrm>
        </p:grpSpPr>
        <p:sp>
          <p:nvSpPr>
            <p:cNvPr id="13670" name="Google Shape;13670;p78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78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78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78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78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78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78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78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78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9" name="Google Shape;13679;p78"/>
          <p:cNvGrpSpPr/>
          <p:nvPr/>
        </p:nvGrpSpPr>
        <p:grpSpPr>
          <a:xfrm>
            <a:off x="2208656" y="3429402"/>
            <a:ext cx="304832" cy="356512"/>
            <a:chOff x="2236525" y="3353202"/>
            <a:chExt cx="304832" cy="356512"/>
          </a:xfrm>
        </p:grpSpPr>
        <p:sp>
          <p:nvSpPr>
            <p:cNvPr id="13680" name="Google Shape;13680;p78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78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78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78"/>
          <p:cNvGrpSpPr/>
          <p:nvPr/>
        </p:nvGrpSpPr>
        <p:grpSpPr>
          <a:xfrm>
            <a:off x="3882768" y="3428890"/>
            <a:ext cx="256800" cy="357024"/>
            <a:chOff x="3910637" y="3352690"/>
            <a:chExt cx="256800" cy="357024"/>
          </a:xfrm>
        </p:grpSpPr>
        <p:sp>
          <p:nvSpPr>
            <p:cNvPr id="13684" name="Google Shape;13684;p78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78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78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7" name="Google Shape;13687;p78"/>
          <p:cNvGrpSpPr/>
          <p:nvPr/>
        </p:nvGrpSpPr>
        <p:grpSpPr>
          <a:xfrm>
            <a:off x="6028560" y="3428122"/>
            <a:ext cx="360064" cy="360096"/>
            <a:chOff x="6056429" y="3351922"/>
            <a:chExt cx="360064" cy="360096"/>
          </a:xfrm>
        </p:grpSpPr>
        <p:sp>
          <p:nvSpPr>
            <p:cNvPr id="13688" name="Google Shape;13688;p78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78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78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78"/>
          <p:cNvGrpSpPr/>
          <p:nvPr/>
        </p:nvGrpSpPr>
        <p:grpSpPr>
          <a:xfrm>
            <a:off x="6581008" y="3429274"/>
            <a:ext cx="357408" cy="357408"/>
            <a:chOff x="6608877" y="3353074"/>
            <a:chExt cx="357408" cy="357408"/>
          </a:xfrm>
        </p:grpSpPr>
        <p:sp>
          <p:nvSpPr>
            <p:cNvPr id="13692" name="Google Shape;13692;p78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78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78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78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78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78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78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9" name="Google Shape;13699;p78"/>
          <p:cNvSpPr/>
          <p:nvPr/>
        </p:nvSpPr>
        <p:spPr>
          <a:xfrm>
            <a:off x="7680176" y="34277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0" name="Google Shape;13700;p78"/>
          <p:cNvSpPr/>
          <p:nvPr/>
        </p:nvSpPr>
        <p:spPr>
          <a:xfrm>
            <a:off x="4395216" y="34292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01" name="Google Shape;13701;p78"/>
          <p:cNvGrpSpPr/>
          <p:nvPr/>
        </p:nvGrpSpPr>
        <p:grpSpPr>
          <a:xfrm>
            <a:off x="4931664" y="3446426"/>
            <a:ext cx="357408" cy="323488"/>
            <a:chOff x="4959533" y="3370226"/>
            <a:chExt cx="357408" cy="323488"/>
          </a:xfrm>
        </p:grpSpPr>
        <p:sp>
          <p:nvSpPr>
            <p:cNvPr id="13702" name="Google Shape;13702;p78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78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4" name="Google Shape;13704;p78"/>
          <p:cNvGrpSpPr/>
          <p:nvPr/>
        </p:nvGrpSpPr>
        <p:grpSpPr>
          <a:xfrm>
            <a:off x="7130768" y="3429274"/>
            <a:ext cx="357056" cy="357408"/>
            <a:chOff x="7158637" y="3353074"/>
            <a:chExt cx="357056" cy="357408"/>
          </a:xfrm>
        </p:grpSpPr>
        <p:sp>
          <p:nvSpPr>
            <p:cNvPr id="13705" name="Google Shape;13705;p78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78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78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78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9" name="Google Shape;13709;p78"/>
          <p:cNvGrpSpPr/>
          <p:nvPr/>
        </p:nvGrpSpPr>
        <p:grpSpPr>
          <a:xfrm>
            <a:off x="3288400" y="3428602"/>
            <a:ext cx="344832" cy="356544"/>
            <a:chOff x="3316269" y="3352402"/>
            <a:chExt cx="344832" cy="356544"/>
          </a:xfrm>
        </p:grpSpPr>
        <p:sp>
          <p:nvSpPr>
            <p:cNvPr id="13710" name="Google Shape;13710;p78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78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78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3" name="Google Shape;13713;p78"/>
          <p:cNvGrpSpPr/>
          <p:nvPr/>
        </p:nvGrpSpPr>
        <p:grpSpPr>
          <a:xfrm>
            <a:off x="5481040" y="3447706"/>
            <a:ext cx="358560" cy="319552"/>
            <a:chOff x="5508909" y="3371506"/>
            <a:chExt cx="358560" cy="319552"/>
          </a:xfrm>
        </p:grpSpPr>
        <p:sp>
          <p:nvSpPr>
            <p:cNvPr id="13714" name="Google Shape;13714;p78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78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78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78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78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78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78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78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78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78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24" name="Google Shape;13724;p78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Nature Icons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9" name="Google Shape;13729;p79"/>
          <p:cNvSpPr/>
          <p:nvPr/>
        </p:nvSpPr>
        <p:spPr>
          <a:xfrm>
            <a:off x="2576745" y="38931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30" name="Google Shape;13730;p79"/>
          <p:cNvGrpSpPr/>
          <p:nvPr/>
        </p:nvGrpSpPr>
        <p:grpSpPr>
          <a:xfrm>
            <a:off x="3026217" y="3893352"/>
            <a:ext cx="346056" cy="345674"/>
            <a:chOff x="3303268" y="3817349"/>
            <a:chExt cx="346056" cy="345674"/>
          </a:xfrm>
        </p:grpSpPr>
        <p:sp>
          <p:nvSpPr>
            <p:cNvPr id="13731" name="Google Shape;13731;p79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79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79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79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5" name="Google Shape;13735;p79"/>
          <p:cNvGrpSpPr/>
          <p:nvPr/>
        </p:nvGrpSpPr>
        <p:grpSpPr>
          <a:xfrm>
            <a:off x="3475306" y="3893352"/>
            <a:ext cx="346056" cy="345674"/>
            <a:chOff x="3752358" y="3817349"/>
            <a:chExt cx="346056" cy="345674"/>
          </a:xfrm>
        </p:grpSpPr>
        <p:sp>
          <p:nvSpPr>
            <p:cNvPr id="13736" name="Google Shape;13736;p79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79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79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79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0" name="Google Shape;13740;p79"/>
          <p:cNvGrpSpPr/>
          <p:nvPr/>
        </p:nvGrpSpPr>
        <p:grpSpPr>
          <a:xfrm>
            <a:off x="4822956" y="3893352"/>
            <a:ext cx="346024" cy="345674"/>
            <a:chOff x="5100008" y="3817349"/>
            <a:chExt cx="346024" cy="345674"/>
          </a:xfrm>
        </p:grpSpPr>
        <p:sp>
          <p:nvSpPr>
            <p:cNvPr id="13741" name="Google Shape;13741;p79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79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79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4" name="Google Shape;13744;p79"/>
          <p:cNvGrpSpPr/>
          <p:nvPr/>
        </p:nvGrpSpPr>
        <p:grpSpPr>
          <a:xfrm>
            <a:off x="5721867" y="3893352"/>
            <a:ext cx="345674" cy="345674"/>
            <a:chOff x="5998919" y="3817349"/>
            <a:chExt cx="345674" cy="345674"/>
          </a:xfrm>
        </p:grpSpPr>
        <p:sp>
          <p:nvSpPr>
            <p:cNvPr id="13745" name="Google Shape;13745;p79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79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79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8" name="Google Shape;13748;p79"/>
          <p:cNvGrpSpPr/>
          <p:nvPr/>
        </p:nvGrpSpPr>
        <p:grpSpPr>
          <a:xfrm>
            <a:off x="3924396" y="3893352"/>
            <a:ext cx="346024" cy="345674"/>
            <a:chOff x="4201447" y="3817349"/>
            <a:chExt cx="346024" cy="345674"/>
          </a:xfrm>
        </p:grpSpPr>
        <p:sp>
          <p:nvSpPr>
            <p:cNvPr id="13749" name="Google Shape;13749;p79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79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79"/>
          <p:cNvGrpSpPr/>
          <p:nvPr/>
        </p:nvGrpSpPr>
        <p:grpSpPr>
          <a:xfrm>
            <a:off x="4373867" y="3893352"/>
            <a:ext cx="346024" cy="345674"/>
            <a:chOff x="4650919" y="3817349"/>
            <a:chExt cx="346024" cy="345674"/>
          </a:xfrm>
        </p:grpSpPr>
        <p:sp>
          <p:nvSpPr>
            <p:cNvPr id="13752" name="Google Shape;13752;p79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79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79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5" name="Google Shape;13755;p79"/>
          <p:cNvGrpSpPr/>
          <p:nvPr/>
        </p:nvGrpSpPr>
        <p:grpSpPr>
          <a:xfrm>
            <a:off x="5272810" y="3893352"/>
            <a:ext cx="345642" cy="345674"/>
            <a:chOff x="5549861" y="3817349"/>
            <a:chExt cx="345642" cy="345674"/>
          </a:xfrm>
        </p:grpSpPr>
        <p:sp>
          <p:nvSpPr>
            <p:cNvPr id="13756" name="Google Shape;13756;p79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79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79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9" name="Google Shape;13759;p79"/>
          <p:cNvGrpSpPr/>
          <p:nvPr/>
        </p:nvGrpSpPr>
        <p:grpSpPr>
          <a:xfrm>
            <a:off x="1281335" y="3474029"/>
            <a:ext cx="367255" cy="269855"/>
            <a:chOff x="1306445" y="3397829"/>
            <a:chExt cx="367255" cy="269855"/>
          </a:xfrm>
        </p:grpSpPr>
        <p:sp>
          <p:nvSpPr>
            <p:cNvPr id="13760" name="Google Shape;13760;p79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79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79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79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79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79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6" name="Google Shape;13766;p79"/>
          <p:cNvGrpSpPr/>
          <p:nvPr/>
        </p:nvGrpSpPr>
        <p:grpSpPr>
          <a:xfrm>
            <a:off x="1756207" y="3467600"/>
            <a:ext cx="367255" cy="282364"/>
            <a:chOff x="1781317" y="3391400"/>
            <a:chExt cx="367255" cy="282364"/>
          </a:xfrm>
        </p:grpSpPr>
        <p:sp>
          <p:nvSpPr>
            <p:cNvPr id="13767" name="Google Shape;13767;p79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79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79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79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79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79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79"/>
          <p:cNvGrpSpPr/>
          <p:nvPr/>
        </p:nvGrpSpPr>
        <p:grpSpPr>
          <a:xfrm>
            <a:off x="3653720" y="3447133"/>
            <a:ext cx="369164" cy="323297"/>
            <a:chOff x="3678830" y="3370933"/>
            <a:chExt cx="369164" cy="323297"/>
          </a:xfrm>
        </p:grpSpPr>
        <p:sp>
          <p:nvSpPr>
            <p:cNvPr id="13774" name="Google Shape;13774;p79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79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79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79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79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79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79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79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79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79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79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5" name="Google Shape;13785;p79"/>
          <p:cNvGrpSpPr/>
          <p:nvPr/>
        </p:nvGrpSpPr>
        <p:grpSpPr>
          <a:xfrm>
            <a:off x="834155" y="3424375"/>
            <a:ext cx="312316" cy="368400"/>
            <a:chOff x="859265" y="3348175"/>
            <a:chExt cx="312316" cy="368400"/>
          </a:xfrm>
        </p:grpSpPr>
        <p:sp>
          <p:nvSpPr>
            <p:cNvPr id="13786" name="Google Shape;13786;p79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79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79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79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79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1" name="Google Shape;13791;p79"/>
          <p:cNvSpPr/>
          <p:nvPr/>
        </p:nvSpPr>
        <p:spPr>
          <a:xfrm>
            <a:off x="2231811" y="34543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2" name="Google Shape;13792;p79"/>
          <p:cNvGrpSpPr/>
          <p:nvPr/>
        </p:nvGrpSpPr>
        <p:grpSpPr>
          <a:xfrm>
            <a:off x="2741264" y="3437213"/>
            <a:ext cx="330110" cy="308908"/>
            <a:chOff x="2766264" y="3394042"/>
            <a:chExt cx="294873" cy="275934"/>
          </a:xfrm>
        </p:grpSpPr>
        <p:sp>
          <p:nvSpPr>
            <p:cNvPr id="13793" name="Google Shape;13793;p79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79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79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79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7" name="Google Shape;13797;p79"/>
          <p:cNvGrpSpPr/>
          <p:nvPr/>
        </p:nvGrpSpPr>
        <p:grpSpPr>
          <a:xfrm>
            <a:off x="3189862" y="3435388"/>
            <a:ext cx="346406" cy="347552"/>
            <a:chOff x="3214972" y="3359188"/>
            <a:chExt cx="346406" cy="347552"/>
          </a:xfrm>
        </p:grpSpPr>
        <p:sp>
          <p:nvSpPr>
            <p:cNvPr id="13798" name="Google Shape;13798;p79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79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79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79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79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79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79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79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79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79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79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79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79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79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12" name="Google Shape;13812;p79"/>
          <p:cNvGrpSpPr/>
          <p:nvPr/>
        </p:nvGrpSpPr>
        <p:grpSpPr>
          <a:xfrm>
            <a:off x="4604196" y="3485393"/>
            <a:ext cx="367255" cy="244486"/>
            <a:chOff x="4629306" y="3409193"/>
            <a:chExt cx="367255" cy="244486"/>
          </a:xfrm>
        </p:grpSpPr>
        <p:sp>
          <p:nvSpPr>
            <p:cNvPr id="13813" name="Google Shape;13813;p79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79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79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79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79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79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79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79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79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79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3" name="Google Shape;13823;p79"/>
          <p:cNvGrpSpPr/>
          <p:nvPr/>
        </p:nvGrpSpPr>
        <p:grpSpPr>
          <a:xfrm>
            <a:off x="4168380" y="3426284"/>
            <a:ext cx="289939" cy="334661"/>
            <a:chOff x="4193490" y="3350084"/>
            <a:chExt cx="289939" cy="334661"/>
          </a:xfrm>
        </p:grpSpPr>
        <p:sp>
          <p:nvSpPr>
            <p:cNvPr id="13824" name="Google Shape;13824;p79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79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79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79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79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79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79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79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79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79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4" name="Google Shape;13834;p79"/>
          <p:cNvGrpSpPr/>
          <p:nvPr/>
        </p:nvGrpSpPr>
        <p:grpSpPr>
          <a:xfrm>
            <a:off x="6508171" y="3427430"/>
            <a:ext cx="357037" cy="357005"/>
            <a:chOff x="6533281" y="3351230"/>
            <a:chExt cx="357037" cy="357005"/>
          </a:xfrm>
        </p:grpSpPr>
        <p:sp>
          <p:nvSpPr>
            <p:cNvPr id="13835" name="Google Shape;13835;p79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79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79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8" name="Google Shape;13838;p79"/>
          <p:cNvGrpSpPr/>
          <p:nvPr/>
        </p:nvGrpSpPr>
        <p:grpSpPr>
          <a:xfrm>
            <a:off x="6033331" y="3427430"/>
            <a:ext cx="357387" cy="357005"/>
            <a:chOff x="6058441" y="3351230"/>
            <a:chExt cx="357387" cy="357005"/>
          </a:xfrm>
        </p:grpSpPr>
        <p:sp>
          <p:nvSpPr>
            <p:cNvPr id="13839" name="Google Shape;13839;p79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79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1" name="Google Shape;13841;p79"/>
          <p:cNvGrpSpPr/>
          <p:nvPr/>
        </p:nvGrpSpPr>
        <p:grpSpPr>
          <a:xfrm>
            <a:off x="7932373" y="3427048"/>
            <a:ext cx="357387" cy="357387"/>
            <a:chOff x="7957483" y="3350848"/>
            <a:chExt cx="357387" cy="357387"/>
          </a:xfrm>
        </p:grpSpPr>
        <p:sp>
          <p:nvSpPr>
            <p:cNvPr id="13842" name="Google Shape;13842;p79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79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79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5" name="Google Shape;13845;p79"/>
          <p:cNvGrpSpPr/>
          <p:nvPr/>
        </p:nvGrpSpPr>
        <p:grpSpPr>
          <a:xfrm>
            <a:off x="6982661" y="3427430"/>
            <a:ext cx="357387" cy="357005"/>
            <a:chOff x="7007771" y="3351230"/>
            <a:chExt cx="357387" cy="357005"/>
          </a:xfrm>
        </p:grpSpPr>
        <p:sp>
          <p:nvSpPr>
            <p:cNvPr id="13846" name="Google Shape;13846;p79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79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79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79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79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1" name="Google Shape;13851;p79"/>
          <p:cNvGrpSpPr/>
          <p:nvPr/>
        </p:nvGrpSpPr>
        <p:grpSpPr>
          <a:xfrm>
            <a:off x="5083620" y="3427430"/>
            <a:ext cx="357005" cy="357005"/>
            <a:chOff x="5108729" y="3351230"/>
            <a:chExt cx="357005" cy="357005"/>
          </a:xfrm>
        </p:grpSpPr>
        <p:sp>
          <p:nvSpPr>
            <p:cNvPr id="13852" name="Google Shape;13852;p79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79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4" name="Google Shape;13854;p79"/>
          <p:cNvGrpSpPr/>
          <p:nvPr/>
        </p:nvGrpSpPr>
        <p:grpSpPr>
          <a:xfrm>
            <a:off x="5558459" y="3427430"/>
            <a:ext cx="357419" cy="357005"/>
            <a:chOff x="5583569" y="3351230"/>
            <a:chExt cx="357419" cy="357005"/>
          </a:xfrm>
        </p:grpSpPr>
        <p:sp>
          <p:nvSpPr>
            <p:cNvPr id="13855" name="Google Shape;13855;p79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79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7" name="Google Shape;13857;p79"/>
          <p:cNvGrpSpPr/>
          <p:nvPr/>
        </p:nvGrpSpPr>
        <p:grpSpPr>
          <a:xfrm>
            <a:off x="7457119" y="3427430"/>
            <a:ext cx="357419" cy="357005"/>
            <a:chOff x="7482229" y="3351230"/>
            <a:chExt cx="357419" cy="357005"/>
          </a:xfrm>
        </p:grpSpPr>
        <p:sp>
          <p:nvSpPr>
            <p:cNvPr id="13858" name="Google Shape;13858;p79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79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79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79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79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3" name="Google Shape;13863;p79"/>
          <p:cNvGrpSpPr/>
          <p:nvPr/>
        </p:nvGrpSpPr>
        <p:grpSpPr>
          <a:xfrm>
            <a:off x="3739375" y="2966882"/>
            <a:ext cx="222874" cy="345737"/>
            <a:chOff x="3764485" y="2890682"/>
            <a:chExt cx="222874" cy="345737"/>
          </a:xfrm>
        </p:grpSpPr>
        <p:sp>
          <p:nvSpPr>
            <p:cNvPr id="13864" name="Google Shape;13864;p79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79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79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7" name="Google Shape;13867;p79"/>
          <p:cNvGrpSpPr/>
          <p:nvPr/>
        </p:nvGrpSpPr>
        <p:grpSpPr>
          <a:xfrm>
            <a:off x="2213507" y="2984331"/>
            <a:ext cx="422596" cy="310382"/>
            <a:chOff x="2278533" y="2937377"/>
            <a:chExt cx="346788" cy="254704"/>
          </a:xfrm>
        </p:grpSpPr>
        <p:sp>
          <p:nvSpPr>
            <p:cNvPr id="13868" name="Google Shape;13868;p79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79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70" name="Google Shape;13870;p79"/>
          <p:cNvSpPr/>
          <p:nvPr/>
        </p:nvSpPr>
        <p:spPr>
          <a:xfrm>
            <a:off x="3202753" y="29673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71" name="Google Shape;13871;p79"/>
          <p:cNvGrpSpPr/>
          <p:nvPr/>
        </p:nvGrpSpPr>
        <p:grpSpPr>
          <a:xfrm>
            <a:off x="1811527" y="2967710"/>
            <a:ext cx="286152" cy="346438"/>
            <a:chOff x="1836637" y="2891510"/>
            <a:chExt cx="286152" cy="346438"/>
          </a:xfrm>
        </p:grpSpPr>
        <p:sp>
          <p:nvSpPr>
            <p:cNvPr id="13872" name="Google Shape;13872;p79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79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79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5" name="Google Shape;13875;p79"/>
          <p:cNvGrpSpPr/>
          <p:nvPr/>
        </p:nvGrpSpPr>
        <p:grpSpPr>
          <a:xfrm>
            <a:off x="5560751" y="2982129"/>
            <a:ext cx="379764" cy="337684"/>
            <a:chOff x="5585861" y="2905929"/>
            <a:chExt cx="379764" cy="337684"/>
          </a:xfrm>
        </p:grpSpPr>
        <p:sp>
          <p:nvSpPr>
            <p:cNvPr id="13876" name="Google Shape;13876;p79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79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79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79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0" name="Google Shape;13880;p79"/>
          <p:cNvGrpSpPr/>
          <p:nvPr/>
        </p:nvGrpSpPr>
        <p:grpSpPr>
          <a:xfrm>
            <a:off x="1302566" y="2986680"/>
            <a:ext cx="347934" cy="310024"/>
            <a:chOff x="1327676" y="2910480"/>
            <a:chExt cx="347934" cy="310024"/>
          </a:xfrm>
        </p:grpSpPr>
        <p:sp>
          <p:nvSpPr>
            <p:cNvPr id="13881" name="Google Shape;13881;p79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79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79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79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79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86" name="Google Shape;13886;p79"/>
          <p:cNvSpPr/>
          <p:nvPr/>
        </p:nvSpPr>
        <p:spPr>
          <a:xfrm>
            <a:off x="2760857" y="32712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87" name="Google Shape;13887;p79"/>
          <p:cNvGrpSpPr/>
          <p:nvPr/>
        </p:nvGrpSpPr>
        <p:grpSpPr>
          <a:xfrm>
            <a:off x="2728291" y="2945764"/>
            <a:ext cx="382828" cy="358601"/>
            <a:chOff x="2753373" y="2902523"/>
            <a:chExt cx="347552" cy="325557"/>
          </a:xfrm>
        </p:grpSpPr>
        <p:sp>
          <p:nvSpPr>
            <p:cNvPr id="13888" name="Google Shape;13888;p79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79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79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79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79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79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4" name="Google Shape;13894;p79"/>
          <p:cNvGrpSpPr/>
          <p:nvPr/>
        </p:nvGrpSpPr>
        <p:grpSpPr>
          <a:xfrm>
            <a:off x="823906" y="2979455"/>
            <a:ext cx="356655" cy="335425"/>
            <a:chOff x="849016" y="2903255"/>
            <a:chExt cx="356655" cy="335425"/>
          </a:xfrm>
        </p:grpSpPr>
        <p:sp>
          <p:nvSpPr>
            <p:cNvPr id="13895" name="Google Shape;13895;p79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79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79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79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79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79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79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79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79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79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79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6" name="Google Shape;13906;p79"/>
          <p:cNvGrpSpPr/>
          <p:nvPr/>
        </p:nvGrpSpPr>
        <p:grpSpPr>
          <a:xfrm>
            <a:off x="4185823" y="3002977"/>
            <a:ext cx="280072" cy="275520"/>
            <a:chOff x="4210933" y="2926777"/>
            <a:chExt cx="280072" cy="275520"/>
          </a:xfrm>
        </p:grpSpPr>
        <p:sp>
          <p:nvSpPr>
            <p:cNvPr id="13907" name="Google Shape;13907;p79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79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79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79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79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79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79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79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79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79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79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79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79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0" name="Google Shape;13920;p79"/>
          <p:cNvGrpSpPr/>
          <p:nvPr/>
        </p:nvGrpSpPr>
        <p:grpSpPr>
          <a:xfrm>
            <a:off x="4642106" y="2991582"/>
            <a:ext cx="320273" cy="318395"/>
            <a:chOff x="4667216" y="2915382"/>
            <a:chExt cx="320273" cy="318395"/>
          </a:xfrm>
        </p:grpSpPr>
        <p:sp>
          <p:nvSpPr>
            <p:cNvPr id="13921" name="Google Shape;13921;p79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79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79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79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5" name="Google Shape;13925;p79"/>
          <p:cNvGrpSpPr/>
          <p:nvPr/>
        </p:nvGrpSpPr>
        <p:grpSpPr>
          <a:xfrm>
            <a:off x="5145370" y="3010839"/>
            <a:ext cx="261929" cy="280550"/>
            <a:chOff x="5170480" y="2934639"/>
            <a:chExt cx="261929" cy="280550"/>
          </a:xfrm>
        </p:grpSpPr>
        <p:sp>
          <p:nvSpPr>
            <p:cNvPr id="13926" name="Google Shape;13926;p79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79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79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79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79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79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79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3" name="Google Shape;13933;p79"/>
          <p:cNvGrpSpPr/>
          <p:nvPr/>
        </p:nvGrpSpPr>
        <p:grpSpPr>
          <a:xfrm>
            <a:off x="6044313" y="2968091"/>
            <a:ext cx="362321" cy="364231"/>
            <a:chOff x="6069423" y="2891892"/>
            <a:chExt cx="362321" cy="364231"/>
          </a:xfrm>
        </p:grpSpPr>
        <p:sp>
          <p:nvSpPr>
            <p:cNvPr id="13934" name="Google Shape;13934;p79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79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79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79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79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79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0" name="Google Shape;13940;p79"/>
          <p:cNvGrpSpPr/>
          <p:nvPr/>
        </p:nvGrpSpPr>
        <p:grpSpPr>
          <a:xfrm>
            <a:off x="6546845" y="2995370"/>
            <a:ext cx="308878" cy="311170"/>
            <a:chOff x="6571955" y="2919170"/>
            <a:chExt cx="308878" cy="311170"/>
          </a:xfrm>
        </p:grpSpPr>
        <p:sp>
          <p:nvSpPr>
            <p:cNvPr id="13941" name="Google Shape;13941;p79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79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79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79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79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79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79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79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79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79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1" name="Google Shape;13951;p79"/>
          <p:cNvGrpSpPr/>
          <p:nvPr/>
        </p:nvGrpSpPr>
        <p:grpSpPr>
          <a:xfrm>
            <a:off x="7474944" y="3010935"/>
            <a:ext cx="350576" cy="280454"/>
            <a:chOff x="7500054" y="2934735"/>
            <a:chExt cx="350576" cy="280454"/>
          </a:xfrm>
        </p:grpSpPr>
        <p:sp>
          <p:nvSpPr>
            <p:cNvPr id="13952" name="Google Shape;13952;p79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79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79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79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79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79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79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79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0" name="Google Shape;13960;p79"/>
          <p:cNvGrpSpPr/>
          <p:nvPr/>
        </p:nvGrpSpPr>
        <p:grpSpPr>
          <a:xfrm>
            <a:off x="6987570" y="2950862"/>
            <a:ext cx="332012" cy="355454"/>
            <a:chOff x="7055134" y="2919170"/>
            <a:chExt cx="290321" cy="310820"/>
          </a:xfrm>
        </p:grpSpPr>
        <p:sp>
          <p:nvSpPr>
            <p:cNvPr id="13961" name="Google Shape;13961;p79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79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79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79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79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79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79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79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79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79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79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79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79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79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5" name="Google Shape;13975;p79"/>
          <p:cNvGrpSpPr/>
          <p:nvPr/>
        </p:nvGrpSpPr>
        <p:grpSpPr>
          <a:xfrm>
            <a:off x="7960033" y="2976813"/>
            <a:ext cx="330109" cy="347552"/>
            <a:chOff x="7985143" y="2900613"/>
            <a:chExt cx="330109" cy="347552"/>
          </a:xfrm>
        </p:grpSpPr>
        <p:sp>
          <p:nvSpPr>
            <p:cNvPr id="13976" name="Google Shape;13976;p79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79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79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79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79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79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79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79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4" name="Google Shape;13984;p79"/>
          <p:cNvGrpSpPr/>
          <p:nvPr/>
        </p:nvGrpSpPr>
        <p:grpSpPr>
          <a:xfrm>
            <a:off x="7965731" y="2511426"/>
            <a:ext cx="354363" cy="353631"/>
            <a:chOff x="7990840" y="2435226"/>
            <a:chExt cx="354363" cy="353631"/>
          </a:xfrm>
        </p:grpSpPr>
        <p:sp>
          <p:nvSpPr>
            <p:cNvPr id="13985" name="Google Shape;13985;p79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79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79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8" name="Google Shape;13988;p79"/>
          <p:cNvGrpSpPr/>
          <p:nvPr/>
        </p:nvGrpSpPr>
        <p:grpSpPr>
          <a:xfrm>
            <a:off x="1792207" y="2556530"/>
            <a:ext cx="350958" cy="263043"/>
            <a:chOff x="1817317" y="2480330"/>
            <a:chExt cx="350958" cy="263043"/>
          </a:xfrm>
        </p:grpSpPr>
        <p:sp>
          <p:nvSpPr>
            <p:cNvPr id="13989" name="Google Shape;13989;p79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79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79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79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79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4" name="Google Shape;13994;p79"/>
          <p:cNvGrpSpPr/>
          <p:nvPr/>
        </p:nvGrpSpPr>
        <p:grpSpPr>
          <a:xfrm>
            <a:off x="1316617" y="2559549"/>
            <a:ext cx="419913" cy="308109"/>
            <a:chOff x="1341727" y="2483349"/>
            <a:chExt cx="419913" cy="308109"/>
          </a:xfrm>
        </p:grpSpPr>
        <p:sp>
          <p:nvSpPr>
            <p:cNvPr id="13995" name="Google Shape;13995;p79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79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79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8" name="Google Shape;13998;p79"/>
          <p:cNvGrpSpPr/>
          <p:nvPr/>
        </p:nvGrpSpPr>
        <p:grpSpPr>
          <a:xfrm>
            <a:off x="829222" y="2523936"/>
            <a:ext cx="376358" cy="330109"/>
            <a:chOff x="854332" y="2447736"/>
            <a:chExt cx="376358" cy="330109"/>
          </a:xfrm>
        </p:grpSpPr>
        <p:sp>
          <p:nvSpPr>
            <p:cNvPr id="13999" name="Google Shape;13999;p79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79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79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79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79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79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79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79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7" name="Google Shape;14007;p79"/>
          <p:cNvGrpSpPr/>
          <p:nvPr/>
        </p:nvGrpSpPr>
        <p:grpSpPr>
          <a:xfrm>
            <a:off x="4181653" y="2527151"/>
            <a:ext cx="322151" cy="322374"/>
            <a:chOff x="4206763" y="2450951"/>
            <a:chExt cx="322151" cy="322374"/>
          </a:xfrm>
        </p:grpSpPr>
        <p:sp>
          <p:nvSpPr>
            <p:cNvPr id="14008" name="Google Shape;14008;p79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79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0" name="Google Shape;14010;p79"/>
          <p:cNvGrpSpPr/>
          <p:nvPr/>
        </p:nvGrpSpPr>
        <p:grpSpPr>
          <a:xfrm>
            <a:off x="7491236" y="2526259"/>
            <a:ext cx="327976" cy="324316"/>
            <a:chOff x="7528096" y="2450059"/>
            <a:chExt cx="327976" cy="324316"/>
          </a:xfrm>
        </p:grpSpPr>
        <p:sp>
          <p:nvSpPr>
            <p:cNvPr id="14011" name="Google Shape;14011;p79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79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79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79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79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6" name="Google Shape;14016;p79"/>
          <p:cNvGrpSpPr/>
          <p:nvPr/>
        </p:nvGrpSpPr>
        <p:grpSpPr>
          <a:xfrm>
            <a:off x="7052019" y="2588742"/>
            <a:ext cx="282364" cy="198619"/>
            <a:chOff x="7077129" y="2512542"/>
            <a:chExt cx="282364" cy="198619"/>
          </a:xfrm>
        </p:grpSpPr>
        <p:sp>
          <p:nvSpPr>
            <p:cNvPr id="14017" name="Google Shape;14017;p79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79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79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79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79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79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23" name="Google Shape;14023;p79"/>
          <p:cNvGrpSpPr/>
          <p:nvPr/>
        </p:nvGrpSpPr>
        <p:grpSpPr>
          <a:xfrm>
            <a:off x="3700351" y="2520912"/>
            <a:ext cx="334279" cy="334661"/>
            <a:chOff x="3725461" y="2444712"/>
            <a:chExt cx="334279" cy="334661"/>
          </a:xfrm>
        </p:grpSpPr>
        <p:sp>
          <p:nvSpPr>
            <p:cNvPr id="14024" name="Google Shape;14024;p79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79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79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79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79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79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79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1" name="Google Shape;14031;p79"/>
          <p:cNvGrpSpPr/>
          <p:nvPr/>
        </p:nvGrpSpPr>
        <p:grpSpPr>
          <a:xfrm>
            <a:off x="6552128" y="2533421"/>
            <a:ext cx="332019" cy="310788"/>
            <a:chOff x="6577238" y="2457221"/>
            <a:chExt cx="332019" cy="310788"/>
          </a:xfrm>
        </p:grpSpPr>
        <p:sp>
          <p:nvSpPr>
            <p:cNvPr id="14032" name="Google Shape;14032;p79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79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79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79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79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79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8" name="Google Shape;14038;p79"/>
          <p:cNvGrpSpPr/>
          <p:nvPr/>
        </p:nvGrpSpPr>
        <p:grpSpPr>
          <a:xfrm>
            <a:off x="2793451" y="2515978"/>
            <a:ext cx="247892" cy="346024"/>
            <a:chOff x="2818561" y="2439778"/>
            <a:chExt cx="247892" cy="346024"/>
          </a:xfrm>
        </p:grpSpPr>
        <p:sp>
          <p:nvSpPr>
            <p:cNvPr id="14039" name="Google Shape;14039;p79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79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79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79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79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79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79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79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79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79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79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79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1" name="Google Shape;14051;p79"/>
          <p:cNvGrpSpPr/>
          <p:nvPr/>
        </p:nvGrpSpPr>
        <p:grpSpPr>
          <a:xfrm>
            <a:off x="3182668" y="2550832"/>
            <a:ext cx="419933" cy="275170"/>
            <a:chOff x="3207778" y="2474632"/>
            <a:chExt cx="419933" cy="275170"/>
          </a:xfrm>
        </p:grpSpPr>
        <p:sp>
          <p:nvSpPr>
            <p:cNvPr id="14052" name="Google Shape;14052;p79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79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79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79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79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79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79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79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79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79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79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79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79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79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6" name="Google Shape;14066;p79"/>
          <p:cNvGrpSpPr/>
          <p:nvPr/>
        </p:nvGrpSpPr>
        <p:grpSpPr>
          <a:xfrm>
            <a:off x="6074265" y="2532275"/>
            <a:ext cx="337684" cy="314194"/>
            <a:chOff x="6099375" y="2456075"/>
            <a:chExt cx="337684" cy="314194"/>
          </a:xfrm>
        </p:grpSpPr>
        <p:sp>
          <p:nvSpPr>
            <p:cNvPr id="14067" name="Google Shape;14067;p79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79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9" name="Google Shape;14069;p79"/>
          <p:cNvGrpSpPr/>
          <p:nvPr/>
        </p:nvGrpSpPr>
        <p:grpSpPr>
          <a:xfrm>
            <a:off x="2287513" y="2544784"/>
            <a:ext cx="312698" cy="286534"/>
            <a:chOff x="2312623" y="2468584"/>
            <a:chExt cx="312698" cy="286534"/>
          </a:xfrm>
        </p:grpSpPr>
        <p:sp>
          <p:nvSpPr>
            <p:cNvPr id="14070" name="Google Shape;14070;p79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79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79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3" name="Google Shape;14073;p79"/>
          <p:cNvGrpSpPr/>
          <p:nvPr/>
        </p:nvGrpSpPr>
        <p:grpSpPr>
          <a:xfrm>
            <a:off x="5593695" y="2517124"/>
            <a:ext cx="345292" cy="342618"/>
            <a:chOff x="5618805" y="2440924"/>
            <a:chExt cx="345292" cy="342618"/>
          </a:xfrm>
        </p:grpSpPr>
        <p:sp>
          <p:nvSpPr>
            <p:cNvPr id="14074" name="Google Shape;14074;p79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79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79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79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79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9" name="Google Shape;14079;p79"/>
          <p:cNvGrpSpPr/>
          <p:nvPr/>
        </p:nvGrpSpPr>
        <p:grpSpPr>
          <a:xfrm>
            <a:off x="4628069" y="2522790"/>
            <a:ext cx="377886" cy="331255"/>
            <a:chOff x="4653179" y="2446590"/>
            <a:chExt cx="377886" cy="331255"/>
          </a:xfrm>
        </p:grpSpPr>
        <p:sp>
          <p:nvSpPr>
            <p:cNvPr id="14080" name="Google Shape;14080;p79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79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79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79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4" name="Google Shape;14084;p79"/>
          <p:cNvGrpSpPr/>
          <p:nvPr/>
        </p:nvGrpSpPr>
        <p:grpSpPr>
          <a:xfrm>
            <a:off x="5159407" y="2535681"/>
            <a:ext cx="252062" cy="305122"/>
            <a:chOff x="5184517" y="2459481"/>
            <a:chExt cx="252062" cy="305122"/>
          </a:xfrm>
        </p:grpSpPr>
        <p:sp>
          <p:nvSpPr>
            <p:cNvPr id="14085" name="Google Shape;14085;p79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79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79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79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79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79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91" name="Google Shape;14091;p79"/>
          <p:cNvSpPr/>
          <p:nvPr/>
        </p:nvSpPr>
        <p:spPr>
          <a:xfrm>
            <a:off x="1775910" y="20468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92" name="Google Shape;14092;p79"/>
          <p:cNvGrpSpPr/>
          <p:nvPr/>
        </p:nvGrpSpPr>
        <p:grpSpPr>
          <a:xfrm>
            <a:off x="6130349" y="2045308"/>
            <a:ext cx="249770" cy="363849"/>
            <a:chOff x="6155459" y="1969108"/>
            <a:chExt cx="249770" cy="363849"/>
          </a:xfrm>
        </p:grpSpPr>
        <p:sp>
          <p:nvSpPr>
            <p:cNvPr id="14093" name="Google Shape;14093;p79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79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79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79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79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79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79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79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79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2" name="Google Shape;14102;p79"/>
          <p:cNvGrpSpPr/>
          <p:nvPr/>
        </p:nvGrpSpPr>
        <p:grpSpPr>
          <a:xfrm>
            <a:off x="2254919" y="2046804"/>
            <a:ext cx="353631" cy="354395"/>
            <a:chOff x="2280029" y="1970604"/>
            <a:chExt cx="353631" cy="354395"/>
          </a:xfrm>
        </p:grpSpPr>
        <p:sp>
          <p:nvSpPr>
            <p:cNvPr id="14103" name="Google Shape;14103;p79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79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79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79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7" name="Google Shape;14107;p79"/>
          <p:cNvGrpSpPr/>
          <p:nvPr/>
        </p:nvGrpSpPr>
        <p:grpSpPr>
          <a:xfrm>
            <a:off x="8039990" y="2076374"/>
            <a:ext cx="255086" cy="301685"/>
            <a:chOff x="8065100" y="2000174"/>
            <a:chExt cx="255086" cy="301685"/>
          </a:xfrm>
        </p:grpSpPr>
        <p:sp>
          <p:nvSpPr>
            <p:cNvPr id="14108" name="Google Shape;14108;p79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79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79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79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2" name="Google Shape;14112;p79"/>
          <p:cNvGrpSpPr/>
          <p:nvPr/>
        </p:nvGrpSpPr>
        <p:grpSpPr>
          <a:xfrm>
            <a:off x="6608595" y="2045308"/>
            <a:ext cx="249420" cy="363849"/>
            <a:chOff x="6633705" y="1969108"/>
            <a:chExt cx="249420" cy="363849"/>
          </a:xfrm>
        </p:grpSpPr>
        <p:sp>
          <p:nvSpPr>
            <p:cNvPr id="14113" name="Google Shape;14113;p79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79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79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79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79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79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79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79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1" name="Google Shape;14121;p79"/>
          <p:cNvGrpSpPr/>
          <p:nvPr/>
        </p:nvGrpSpPr>
        <p:grpSpPr>
          <a:xfrm>
            <a:off x="5185921" y="2045308"/>
            <a:ext cx="226661" cy="363467"/>
            <a:chOff x="5211031" y="1969108"/>
            <a:chExt cx="226661" cy="363467"/>
          </a:xfrm>
        </p:grpSpPr>
        <p:sp>
          <p:nvSpPr>
            <p:cNvPr id="14122" name="Google Shape;14122;p79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79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4" name="Google Shape;14124;p79"/>
          <p:cNvGrpSpPr/>
          <p:nvPr/>
        </p:nvGrpSpPr>
        <p:grpSpPr>
          <a:xfrm>
            <a:off x="3687842" y="2046804"/>
            <a:ext cx="354363" cy="354395"/>
            <a:chOff x="3712952" y="1970604"/>
            <a:chExt cx="354363" cy="354395"/>
          </a:xfrm>
        </p:grpSpPr>
        <p:sp>
          <p:nvSpPr>
            <p:cNvPr id="14125" name="Google Shape;14125;p79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79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79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79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79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79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79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79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79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4" name="Google Shape;14134;p79"/>
          <p:cNvGrpSpPr/>
          <p:nvPr/>
        </p:nvGrpSpPr>
        <p:grpSpPr>
          <a:xfrm>
            <a:off x="3210329" y="2046804"/>
            <a:ext cx="354363" cy="354745"/>
            <a:chOff x="3235438" y="1970604"/>
            <a:chExt cx="354363" cy="354745"/>
          </a:xfrm>
        </p:grpSpPr>
        <p:sp>
          <p:nvSpPr>
            <p:cNvPr id="14135" name="Google Shape;14135;p79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79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79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79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79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79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79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79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79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79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79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79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79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8" name="Google Shape;14148;p79"/>
          <p:cNvGrpSpPr/>
          <p:nvPr/>
        </p:nvGrpSpPr>
        <p:grpSpPr>
          <a:xfrm>
            <a:off x="1304475" y="2066125"/>
            <a:ext cx="341472" cy="335074"/>
            <a:chOff x="1329585" y="1989925"/>
            <a:chExt cx="341472" cy="335074"/>
          </a:xfrm>
        </p:grpSpPr>
        <p:sp>
          <p:nvSpPr>
            <p:cNvPr id="14149" name="Google Shape;14149;p79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79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79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2" name="Google Shape;14152;p79"/>
          <p:cNvGrpSpPr/>
          <p:nvPr/>
        </p:nvGrpSpPr>
        <p:grpSpPr>
          <a:xfrm>
            <a:off x="5566761" y="2066106"/>
            <a:ext cx="416649" cy="325597"/>
            <a:chOff x="5626763" y="2013829"/>
            <a:chExt cx="351722" cy="274788"/>
          </a:xfrm>
        </p:grpSpPr>
        <p:sp>
          <p:nvSpPr>
            <p:cNvPr id="14153" name="Google Shape;14153;p79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79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79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79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79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79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79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79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79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79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3" name="Google Shape;14163;p79"/>
          <p:cNvGrpSpPr/>
          <p:nvPr/>
        </p:nvGrpSpPr>
        <p:grpSpPr>
          <a:xfrm>
            <a:off x="7551495" y="2060077"/>
            <a:ext cx="276698" cy="333133"/>
            <a:chOff x="7576605" y="1983877"/>
            <a:chExt cx="276698" cy="333133"/>
          </a:xfrm>
        </p:grpSpPr>
        <p:sp>
          <p:nvSpPr>
            <p:cNvPr id="14164" name="Google Shape;14164;p79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79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6" name="Google Shape;14166;p79"/>
          <p:cNvGrpSpPr/>
          <p:nvPr/>
        </p:nvGrpSpPr>
        <p:grpSpPr>
          <a:xfrm>
            <a:off x="828458" y="2051738"/>
            <a:ext cx="337334" cy="353599"/>
            <a:chOff x="853568" y="1975538"/>
            <a:chExt cx="337334" cy="353599"/>
          </a:xfrm>
        </p:grpSpPr>
        <p:sp>
          <p:nvSpPr>
            <p:cNvPr id="14167" name="Google Shape;14167;p79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79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79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79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1" name="Google Shape;14171;p79"/>
          <p:cNvGrpSpPr/>
          <p:nvPr/>
        </p:nvGrpSpPr>
        <p:grpSpPr>
          <a:xfrm>
            <a:off x="2733192" y="2085828"/>
            <a:ext cx="327085" cy="277080"/>
            <a:chOff x="2770052" y="2009628"/>
            <a:chExt cx="327085" cy="277080"/>
          </a:xfrm>
        </p:grpSpPr>
        <p:sp>
          <p:nvSpPr>
            <p:cNvPr id="14172" name="Google Shape;14172;p79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79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74" name="Google Shape;14174;p79"/>
          <p:cNvSpPr/>
          <p:nvPr/>
        </p:nvSpPr>
        <p:spPr>
          <a:xfrm>
            <a:off x="7034958" y="20653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75" name="Google Shape;14175;p79"/>
          <p:cNvGrpSpPr/>
          <p:nvPr/>
        </p:nvGrpSpPr>
        <p:grpSpPr>
          <a:xfrm>
            <a:off x="4170289" y="2046804"/>
            <a:ext cx="344878" cy="343573"/>
            <a:chOff x="4195399" y="1970604"/>
            <a:chExt cx="344878" cy="343573"/>
          </a:xfrm>
        </p:grpSpPr>
        <p:sp>
          <p:nvSpPr>
            <p:cNvPr id="14176" name="Google Shape;14176;p79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79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79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79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0" name="Google Shape;14180;p79"/>
          <p:cNvGrpSpPr/>
          <p:nvPr/>
        </p:nvGrpSpPr>
        <p:grpSpPr>
          <a:xfrm>
            <a:off x="4649681" y="2053647"/>
            <a:ext cx="344528" cy="344114"/>
            <a:chOff x="4674791" y="1977447"/>
            <a:chExt cx="344528" cy="344114"/>
          </a:xfrm>
        </p:grpSpPr>
        <p:sp>
          <p:nvSpPr>
            <p:cNvPr id="14181" name="Google Shape;14181;p79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79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79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79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79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79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79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79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79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79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79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79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79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79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79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79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79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79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79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79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79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79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79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79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79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79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7" name="Google Shape;14207;p79"/>
          <p:cNvGrpSpPr/>
          <p:nvPr/>
        </p:nvGrpSpPr>
        <p:grpSpPr>
          <a:xfrm>
            <a:off x="6058700" y="1623497"/>
            <a:ext cx="382819" cy="310788"/>
            <a:chOff x="6083810" y="1547297"/>
            <a:chExt cx="382819" cy="310788"/>
          </a:xfrm>
        </p:grpSpPr>
        <p:sp>
          <p:nvSpPr>
            <p:cNvPr id="14208" name="Google Shape;14208;p79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79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79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79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79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79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79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79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79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79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79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79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79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79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79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79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79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79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6" name="Google Shape;14226;p79"/>
          <p:cNvGrpSpPr/>
          <p:nvPr/>
        </p:nvGrpSpPr>
        <p:grpSpPr>
          <a:xfrm>
            <a:off x="6533190" y="1614393"/>
            <a:ext cx="382788" cy="328613"/>
            <a:chOff x="6558300" y="1538193"/>
            <a:chExt cx="382788" cy="328613"/>
          </a:xfrm>
        </p:grpSpPr>
        <p:sp>
          <p:nvSpPr>
            <p:cNvPr id="14227" name="Google Shape;14227;p79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79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9" name="Google Shape;14229;p79"/>
          <p:cNvGrpSpPr/>
          <p:nvPr/>
        </p:nvGrpSpPr>
        <p:grpSpPr>
          <a:xfrm>
            <a:off x="5168892" y="1587497"/>
            <a:ext cx="259605" cy="346024"/>
            <a:chOff x="5194002" y="1511297"/>
            <a:chExt cx="259605" cy="346024"/>
          </a:xfrm>
        </p:grpSpPr>
        <p:sp>
          <p:nvSpPr>
            <p:cNvPr id="14230" name="Google Shape;14230;p79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79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79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79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4" name="Google Shape;14234;p79"/>
          <p:cNvGrpSpPr/>
          <p:nvPr/>
        </p:nvGrpSpPr>
        <p:grpSpPr>
          <a:xfrm>
            <a:off x="1369631" y="1588261"/>
            <a:ext cx="252444" cy="351722"/>
            <a:chOff x="1394741" y="1512061"/>
            <a:chExt cx="252444" cy="351722"/>
          </a:xfrm>
        </p:grpSpPr>
        <p:sp>
          <p:nvSpPr>
            <p:cNvPr id="14235" name="Google Shape;14235;p79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79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79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79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79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79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79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79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79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79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79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79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79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79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79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79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79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2" name="Google Shape;14252;p79"/>
          <p:cNvGrpSpPr/>
          <p:nvPr/>
        </p:nvGrpSpPr>
        <p:grpSpPr>
          <a:xfrm>
            <a:off x="829986" y="1580685"/>
            <a:ext cx="380910" cy="339594"/>
            <a:chOff x="855096" y="1504485"/>
            <a:chExt cx="380910" cy="339594"/>
          </a:xfrm>
        </p:grpSpPr>
        <p:sp>
          <p:nvSpPr>
            <p:cNvPr id="14253" name="Google Shape;14253;p79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79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79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79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79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8" name="Google Shape;14258;p79"/>
          <p:cNvGrpSpPr/>
          <p:nvPr/>
        </p:nvGrpSpPr>
        <p:grpSpPr>
          <a:xfrm>
            <a:off x="1794466" y="1587879"/>
            <a:ext cx="352103" cy="352103"/>
            <a:chOff x="1819576" y="1511679"/>
            <a:chExt cx="352103" cy="352103"/>
          </a:xfrm>
        </p:grpSpPr>
        <p:sp>
          <p:nvSpPr>
            <p:cNvPr id="14259" name="Google Shape;14259;p79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79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79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79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3" name="Google Shape;14263;p79"/>
          <p:cNvGrpSpPr/>
          <p:nvPr/>
        </p:nvGrpSpPr>
        <p:grpSpPr>
          <a:xfrm>
            <a:off x="5595987" y="1576961"/>
            <a:ext cx="371424" cy="355446"/>
            <a:chOff x="5621097" y="1500761"/>
            <a:chExt cx="371424" cy="355446"/>
          </a:xfrm>
        </p:grpSpPr>
        <p:sp>
          <p:nvSpPr>
            <p:cNvPr id="14264" name="Google Shape;14264;p79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79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6" name="Google Shape;14266;p79"/>
          <p:cNvGrpSpPr/>
          <p:nvPr/>
        </p:nvGrpSpPr>
        <p:grpSpPr>
          <a:xfrm>
            <a:off x="4645129" y="1617799"/>
            <a:ext cx="359679" cy="321833"/>
            <a:chOff x="4670239" y="1541599"/>
            <a:chExt cx="359679" cy="321833"/>
          </a:xfrm>
        </p:grpSpPr>
        <p:sp>
          <p:nvSpPr>
            <p:cNvPr id="14267" name="Google Shape;14267;p79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79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79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79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79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2" name="Google Shape;14272;p79"/>
          <p:cNvGrpSpPr/>
          <p:nvPr/>
        </p:nvGrpSpPr>
        <p:grpSpPr>
          <a:xfrm>
            <a:off x="4187319" y="1578585"/>
            <a:ext cx="321037" cy="353822"/>
            <a:chOff x="4212429" y="1502385"/>
            <a:chExt cx="321037" cy="353822"/>
          </a:xfrm>
        </p:grpSpPr>
        <p:sp>
          <p:nvSpPr>
            <p:cNvPr id="14273" name="Google Shape;14273;p79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79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79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79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7" name="Google Shape;14277;p79"/>
          <p:cNvGrpSpPr/>
          <p:nvPr/>
        </p:nvGrpSpPr>
        <p:grpSpPr>
          <a:xfrm>
            <a:off x="2277678" y="1582181"/>
            <a:ext cx="336188" cy="335425"/>
            <a:chOff x="2302788" y="1505981"/>
            <a:chExt cx="336188" cy="335425"/>
          </a:xfrm>
        </p:grpSpPr>
        <p:sp>
          <p:nvSpPr>
            <p:cNvPr id="14278" name="Google Shape;14278;p79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79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79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79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79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79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79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79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79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79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79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79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79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79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79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79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79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5" name="Google Shape;14295;p79"/>
          <p:cNvGrpSpPr/>
          <p:nvPr/>
        </p:nvGrpSpPr>
        <p:grpSpPr>
          <a:xfrm>
            <a:off x="2755191" y="1598096"/>
            <a:ext cx="333133" cy="321037"/>
            <a:chOff x="2780301" y="1521896"/>
            <a:chExt cx="333133" cy="321037"/>
          </a:xfrm>
        </p:grpSpPr>
        <p:sp>
          <p:nvSpPr>
            <p:cNvPr id="14296" name="Google Shape;14296;p79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79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79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79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79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79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79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79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79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79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79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79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79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79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79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79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79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79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79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79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6" name="Google Shape;14316;p79"/>
          <p:cNvGrpSpPr/>
          <p:nvPr/>
        </p:nvGrpSpPr>
        <p:grpSpPr>
          <a:xfrm>
            <a:off x="3291049" y="1591285"/>
            <a:ext cx="211892" cy="339594"/>
            <a:chOff x="3316159" y="1515085"/>
            <a:chExt cx="211892" cy="339594"/>
          </a:xfrm>
        </p:grpSpPr>
        <p:sp>
          <p:nvSpPr>
            <p:cNvPr id="14317" name="Google Shape;14317;p79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79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79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20" name="Google Shape;14320;p79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4321" name="Google Shape;14321;p79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2" name="Google Shape;14322;p79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3" name="Google Shape;14323;p79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4" name="Google Shape;14324;p79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5" name="Google Shape;14325;p79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6" name="Google Shape;14326;p79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27" name="Google Shape;14327;p79"/>
          <p:cNvGrpSpPr/>
          <p:nvPr/>
        </p:nvGrpSpPr>
        <p:grpSpPr>
          <a:xfrm>
            <a:off x="3691248" y="1620855"/>
            <a:ext cx="361971" cy="314958"/>
            <a:chOff x="3716358" y="1544655"/>
            <a:chExt cx="361971" cy="314958"/>
          </a:xfrm>
        </p:grpSpPr>
        <p:sp>
          <p:nvSpPr>
            <p:cNvPr id="14328" name="Google Shape;14328;p79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79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79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79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79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33" name="Google Shape;14333;p79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4334" name="Google Shape;14334;p79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5" name="Google Shape;14335;p79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14336;p79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7" name="Google Shape;14337;p79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8" name="Google Shape;14338;p79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39" name="Google Shape;14339;p79"/>
          <p:cNvGrpSpPr/>
          <p:nvPr/>
        </p:nvGrpSpPr>
        <p:grpSpPr>
          <a:xfrm>
            <a:off x="6986814" y="1633752"/>
            <a:ext cx="499533" cy="305136"/>
            <a:chOff x="7009649" y="1541981"/>
            <a:chExt cx="524940" cy="320655"/>
          </a:xfrm>
        </p:grpSpPr>
        <p:sp>
          <p:nvSpPr>
            <p:cNvPr id="14340" name="Google Shape;14340;p79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79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79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79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79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79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79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79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8" name="Google Shape;14348;p79"/>
          <p:cNvGrpSpPr/>
          <p:nvPr/>
        </p:nvGrpSpPr>
        <p:grpSpPr>
          <a:xfrm>
            <a:off x="8008924" y="1594309"/>
            <a:ext cx="282746" cy="340358"/>
            <a:chOff x="8034034" y="1518109"/>
            <a:chExt cx="282746" cy="340358"/>
          </a:xfrm>
        </p:grpSpPr>
        <p:sp>
          <p:nvSpPr>
            <p:cNvPr id="14349" name="Google Shape;14349;p79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79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79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79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3" name="Google Shape;14353;p79"/>
          <p:cNvGrpSpPr/>
          <p:nvPr/>
        </p:nvGrpSpPr>
        <p:grpSpPr>
          <a:xfrm>
            <a:off x="7557192" y="1576134"/>
            <a:ext cx="369133" cy="360411"/>
            <a:chOff x="7582302" y="1499934"/>
            <a:chExt cx="369133" cy="360411"/>
          </a:xfrm>
        </p:grpSpPr>
        <p:sp>
          <p:nvSpPr>
            <p:cNvPr id="14354" name="Google Shape;14354;p79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79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79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79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79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9" name="Google Shape;14359;p79"/>
          <p:cNvGrpSpPr/>
          <p:nvPr/>
        </p:nvGrpSpPr>
        <p:grpSpPr>
          <a:xfrm>
            <a:off x="6170979" y="3893352"/>
            <a:ext cx="346056" cy="345674"/>
            <a:chOff x="2238181" y="4120624"/>
            <a:chExt cx="346056" cy="345674"/>
          </a:xfrm>
        </p:grpSpPr>
        <p:grpSp>
          <p:nvGrpSpPr>
            <p:cNvPr id="14360" name="Google Shape;14360;p79"/>
            <p:cNvGrpSpPr/>
            <p:nvPr/>
          </p:nvGrpSpPr>
          <p:grpSpPr>
            <a:xfrm>
              <a:off x="2309209" y="4177423"/>
              <a:ext cx="204025" cy="232089"/>
              <a:chOff x="1512725" y="258500"/>
              <a:chExt cx="4570900" cy="5199625"/>
            </a:xfrm>
          </p:grpSpPr>
          <p:sp>
            <p:nvSpPr>
              <p:cNvPr id="14361" name="Google Shape;14361;p79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2" name="Google Shape;14362;p79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63" name="Google Shape;14363;p79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64" name="Google Shape;14364;p79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SEO &amp; Marketing Icons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36"/>
          <p:cNvSpPr/>
          <p:nvPr/>
        </p:nvSpPr>
        <p:spPr>
          <a:xfrm>
            <a:off x="713400" y="808850"/>
            <a:ext cx="7717200" cy="3525900"/>
          </a:xfrm>
          <a:prstGeom prst="roundRect">
            <a:avLst>
              <a:gd name="adj" fmla="val 6575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6"/>
          <p:cNvSpPr txBox="1">
            <a:spLocks noGrp="1"/>
          </p:cNvSpPr>
          <p:nvPr>
            <p:ph type="title"/>
          </p:nvPr>
        </p:nvSpPr>
        <p:spPr>
          <a:xfrm>
            <a:off x="1317400" y="1371150"/>
            <a:ext cx="4308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039" name="Google Shape;1039;p36"/>
          <p:cNvSpPr txBox="1">
            <a:spLocks noGrp="1"/>
          </p:cNvSpPr>
          <p:nvPr>
            <p:ph type="subTitle" idx="1"/>
          </p:nvPr>
        </p:nvSpPr>
        <p:spPr>
          <a:xfrm>
            <a:off x="1317400" y="2202450"/>
            <a:ext cx="43086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During this presentation blah blah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37"/>
          <p:cNvSpPr/>
          <p:nvPr/>
        </p:nvSpPr>
        <p:spPr>
          <a:xfrm>
            <a:off x="3477875" y="539650"/>
            <a:ext cx="5167800" cy="4064400"/>
          </a:xfrm>
          <a:prstGeom prst="roundRect">
            <a:avLst>
              <a:gd name="adj" fmla="val 6575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7"/>
          <p:cNvSpPr txBox="1">
            <a:spLocks noGrp="1"/>
          </p:cNvSpPr>
          <p:nvPr>
            <p:ph type="title"/>
          </p:nvPr>
        </p:nvSpPr>
        <p:spPr>
          <a:xfrm>
            <a:off x="3853942" y="1716075"/>
            <a:ext cx="4173000" cy="11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1131" name="Google Shape;1131;p37"/>
          <p:cNvSpPr txBox="1">
            <a:spLocks noGrp="1"/>
          </p:cNvSpPr>
          <p:nvPr>
            <p:ph type="title" idx="2"/>
          </p:nvPr>
        </p:nvSpPr>
        <p:spPr>
          <a:xfrm>
            <a:off x="3853925" y="86253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32" name="Google Shape;1132;p37"/>
          <p:cNvSpPr txBox="1">
            <a:spLocks noGrp="1"/>
          </p:cNvSpPr>
          <p:nvPr>
            <p:ph type="subTitle" idx="1"/>
          </p:nvPr>
        </p:nvSpPr>
        <p:spPr>
          <a:xfrm>
            <a:off x="3853925" y="3300125"/>
            <a:ext cx="25008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subtitle here if you need it</a:t>
            </a:r>
            <a:endParaRPr dirty="0"/>
          </a:p>
        </p:txBody>
      </p:sp>
      <p:grpSp>
        <p:nvGrpSpPr>
          <p:cNvPr id="1146" name="Google Shape;1146;p37"/>
          <p:cNvGrpSpPr/>
          <p:nvPr/>
        </p:nvGrpSpPr>
        <p:grpSpPr>
          <a:xfrm>
            <a:off x="12066114" y="-2336066"/>
            <a:ext cx="412136" cy="980406"/>
            <a:chOff x="11394414" y="-957978"/>
            <a:chExt cx="412136" cy="980406"/>
          </a:xfrm>
        </p:grpSpPr>
        <p:sp>
          <p:nvSpPr>
            <p:cNvPr id="1147" name="Google Shape;1147;p37"/>
            <p:cNvSpPr/>
            <p:nvPr/>
          </p:nvSpPr>
          <p:spPr>
            <a:xfrm>
              <a:off x="11529213" y="-957978"/>
              <a:ext cx="70057" cy="125779"/>
            </a:xfrm>
            <a:custGeom>
              <a:avLst/>
              <a:gdLst/>
              <a:ahLst/>
              <a:cxnLst/>
              <a:rect l="l" t="t" r="r" b="b"/>
              <a:pathLst>
                <a:path w="1041" h="1869" extrusionOk="0">
                  <a:moveTo>
                    <a:pt x="356" y="1"/>
                  </a:moveTo>
                  <a:cubicBezTo>
                    <a:pt x="336" y="1"/>
                    <a:pt x="317" y="4"/>
                    <a:pt x="298" y="10"/>
                  </a:cubicBezTo>
                  <a:cubicBezTo>
                    <a:pt x="75" y="47"/>
                    <a:pt x="1" y="530"/>
                    <a:pt x="149" y="1012"/>
                  </a:cubicBezTo>
                  <a:cubicBezTo>
                    <a:pt x="256" y="1508"/>
                    <a:pt x="531" y="1868"/>
                    <a:pt x="749" y="1868"/>
                  </a:cubicBezTo>
                  <a:cubicBezTo>
                    <a:pt x="760" y="1868"/>
                    <a:pt x="770" y="1868"/>
                    <a:pt x="780" y="1866"/>
                  </a:cubicBezTo>
                  <a:cubicBezTo>
                    <a:pt x="966" y="1792"/>
                    <a:pt x="1040" y="1346"/>
                    <a:pt x="929" y="827"/>
                  </a:cubicBezTo>
                  <a:cubicBezTo>
                    <a:pt x="793" y="352"/>
                    <a:pt x="564" y="1"/>
                    <a:pt x="35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11509293" y="-101400"/>
              <a:ext cx="94957" cy="123827"/>
            </a:xfrm>
            <a:custGeom>
              <a:avLst/>
              <a:gdLst/>
              <a:ahLst/>
              <a:cxnLst/>
              <a:rect l="l" t="t" r="r" b="b"/>
              <a:pathLst>
                <a:path w="1411" h="1840" extrusionOk="0">
                  <a:moveTo>
                    <a:pt x="568" y="1"/>
                  </a:moveTo>
                  <a:cubicBezTo>
                    <a:pt x="539" y="1"/>
                    <a:pt x="510" y="4"/>
                    <a:pt x="483" y="11"/>
                  </a:cubicBezTo>
                  <a:cubicBezTo>
                    <a:pt x="149" y="85"/>
                    <a:pt x="0" y="568"/>
                    <a:pt x="111" y="1087"/>
                  </a:cubicBezTo>
                  <a:cubicBezTo>
                    <a:pt x="246" y="1525"/>
                    <a:pt x="563" y="1840"/>
                    <a:pt x="843" y="1840"/>
                  </a:cubicBezTo>
                  <a:cubicBezTo>
                    <a:pt x="872" y="1840"/>
                    <a:pt x="900" y="1837"/>
                    <a:pt x="928" y="1830"/>
                  </a:cubicBezTo>
                  <a:cubicBezTo>
                    <a:pt x="1262" y="1755"/>
                    <a:pt x="1410" y="1273"/>
                    <a:pt x="1299" y="753"/>
                  </a:cubicBezTo>
                  <a:cubicBezTo>
                    <a:pt x="1164" y="316"/>
                    <a:pt x="847" y="1"/>
                    <a:pt x="568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11516763" y="-643290"/>
              <a:ext cx="89977" cy="131230"/>
            </a:xfrm>
            <a:custGeom>
              <a:avLst/>
              <a:gdLst/>
              <a:ahLst/>
              <a:cxnLst/>
              <a:rect l="l" t="t" r="r" b="b"/>
              <a:pathLst>
                <a:path w="1337" h="1950" extrusionOk="0">
                  <a:moveTo>
                    <a:pt x="487" y="1"/>
                  </a:moveTo>
                  <a:cubicBezTo>
                    <a:pt x="460" y="1"/>
                    <a:pt x="434" y="4"/>
                    <a:pt x="409" y="10"/>
                  </a:cubicBezTo>
                  <a:cubicBezTo>
                    <a:pt x="112" y="84"/>
                    <a:pt x="0" y="567"/>
                    <a:pt x="149" y="1124"/>
                  </a:cubicBezTo>
                  <a:cubicBezTo>
                    <a:pt x="251" y="1599"/>
                    <a:pt x="570" y="1949"/>
                    <a:pt x="850" y="1949"/>
                  </a:cubicBezTo>
                  <a:cubicBezTo>
                    <a:pt x="877" y="1949"/>
                    <a:pt x="903" y="1946"/>
                    <a:pt x="928" y="1940"/>
                  </a:cubicBezTo>
                  <a:cubicBezTo>
                    <a:pt x="1225" y="1866"/>
                    <a:pt x="1336" y="1383"/>
                    <a:pt x="1225" y="827"/>
                  </a:cubicBezTo>
                  <a:cubicBezTo>
                    <a:pt x="1089" y="352"/>
                    <a:pt x="768" y="1"/>
                    <a:pt x="487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11686558" y="-356732"/>
              <a:ext cx="107474" cy="139373"/>
            </a:xfrm>
            <a:custGeom>
              <a:avLst/>
              <a:gdLst/>
              <a:ahLst/>
              <a:cxnLst/>
              <a:rect l="l" t="t" r="r" b="b"/>
              <a:pathLst>
                <a:path w="1597" h="2071" extrusionOk="0">
                  <a:moveTo>
                    <a:pt x="691" y="0"/>
                  </a:moveTo>
                  <a:cubicBezTo>
                    <a:pt x="647" y="0"/>
                    <a:pt x="602" y="7"/>
                    <a:pt x="558" y="20"/>
                  </a:cubicBezTo>
                  <a:cubicBezTo>
                    <a:pt x="186" y="94"/>
                    <a:pt x="1" y="614"/>
                    <a:pt x="149" y="1207"/>
                  </a:cubicBezTo>
                  <a:cubicBezTo>
                    <a:pt x="285" y="1717"/>
                    <a:pt x="638" y="2070"/>
                    <a:pt x="981" y="2070"/>
                  </a:cubicBezTo>
                  <a:cubicBezTo>
                    <a:pt x="1013" y="2070"/>
                    <a:pt x="1045" y="2067"/>
                    <a:pt x="1077" y="2061"/>
                  </a:cubicBezTo>
                  <a:cubicBezTo>
                    <a:pt x="1448" y="1950"/>
                    <a:pt x="1597" y="1430"/>
                    <a:pt x="1448" y="873"/>
                  </a:cubicBezTo>
                  <a:cubicBezTo>
                    <a:pt x="1350" y="350"/>
                    <a:pt x="1022" y="0"/>
                    <a:pt x="691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11449330" y="-398457"/>
              <a:ext cx="92467" cy="136143"/>
            </a:xfrm>
            <a:custGeom>
              <a:avLst/>
              <a:gdLst/>
              <a:ahLst/>
              <a:cxnLst/>
              <a:rect l="l" t="t" r="r" b="b"/>
              <a:pathLst>
                <a:path w="1374" h="2023" extrusionOk="0">
                  <a:moveTo>
                    <a:pt x="517" y="0"/>
                  </a:moveTo>
                  <a:cubicBezTo>
                    <a:pt x="493" y="0"/>
                    <a:pt x="469" y="3"/>
                    <a:pt x="446" y="9"/>
                  </a:cubicBezTo>
                  <a:cubicBezTo>
                    <a:pt x="149" y="83"/>
                    <a:pt x="0" y="603"/>
                    <a:pt x="149" y="1159"/>
                  </a:cubicBezTo>
                  <a:cubicBezTo>
                    <a:pt x="285" y="1669"/>
                    <a:pt x="576" y="2022"/>
                    <a:pt x="880" y="2022"/>
                  </a:cubicBezTo>
                  <a:cubicBezTo>
                    <a:pt x="908" y="2022"/>
                    <a:pt x="937" y="2019"/>
                    <a:pt x="965" y="2013"/>
                  </a:cubicBezTo>
                  <a:cubicBezTo>
                    <a:pt x="1262" y="1939"/>
                    <a:pt x="1374" y="1419"/>
                    <a:pt x="1262" y="900"/>
                  </a:cubicBezTo>
                  <a:cubicBezTo>
                    <a:pt x="1126" y="387"/>
                    <a:pt x="800" y="0"/>
                    <a:pt x="517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11661590" y="-815574"/>
              <a:ext cx="82507" cy="131163"/>
            </a:xfrm>
            <a:custGeom>
              <a:avLst/>
              <a:gdLst/>
              <a:ahLst/>
              <a:cxnLst/>
              <a:rect l="l" t="t" r="r" b="b"/>
              <a:pathLst>
                <a:path w="1226" h="1949" extrusionOk="0">
                  <a:moveTo>
                    <a:pt x="434" y="1"/>
                  </a:moveTo>
                  <a:cubicBezTo>
                    <a:pt x="413" y="1"/>
                    <a:pt x="393" y="4"/>
                    <a:pt x="372" y="10"/>
                  </a:cubicBezTo>
                  <a:cubicBezTo>
                    <a:pt x="112" y="84"/>
                    <a:pt x="1" y="566"/>
                    <a:pt x="149" y="1086"/>
                  </a:cubicBezTo>
                  <a:cubicBezTo>
                    <a:pt x="285" y="1595"/>
                    <a:pt x="545" y="1949"/>
                    <a:pt x="787" y="1949"/>
                  </a:cubicBezTo>
                  <a:cubicBezTo>
                    <a:pt x="810" y="1949"/>
                    <a:pt x="832" y="1946"/>
                    <a:pt x="854" y="1939"/>
                  </a:cubicBezTo>
                  <a:cubicBezTo>
                    <a:pt x="1114" y="1865"/>
                    <a:pt x="1225" y="1383"/>
                    <a:pt x="1077" y="863"/>
                  </a:cubicBezTo>
                  <a:cubicBezTo>
                    <a:pt x="940" y="385"/>
                    <a:pt x="678" y="1"/>
                    <a:pt x="43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11753991" y="-580500"/>
              <a:ext cx="52559" cy="78065"/>
            </a:xfrm>
            <a:custGeom>
              <a:avLst/>
              <a:gdLst/>
              <a:ahLst/>
              <a:cxnLst/>
              <a:rect l="l" t="t" r="r" b="b"/>
              <a:pathLst>
                <a:path w="781" h="1160" extrusionOk="0">
                  <a:moveTo>
                    <a:pt x="264" y="1"/>
                  </a:moveTo>
                  <a:cubicBezTo>
                    <a:pt x="251" y="1"/>
                    <a:pt x="237" y="2"/>
                    <a:pt x="224" y="5"/>
                  </a:cubicBezTo>
                  <a:cubicBezTo>
                    <a:pt x="75" y="42"/>
                    <a:pt x="1" y="339"/>
                    <a:pt x="75" y="673"/>
                  </a:cubicBezTo>
                  <a:cubicBezTo>
                    <a:pt x="144" y="948"/>
                    <a:pt x="340" y="1159"/>
                    <a:pt x="487" y="1159"/>
                  </a:cubicBezTo>
                  <a:cubicBezTo>
                    <a:pt x="498" y="1159"/>
                    <a:pt x="510" y="1158"/>
                    <a:pt x="520" y="1155"/>
                  </a:cubicBezTo>
                  <a:cubicBezTo>
                    <a:pt x="706" y="1118"/>
                    <a:pt x="780" y="821"/>
                    <a:pt x="706" y="487"/>
                  </a:cubicBezTo>
                  <a:cubicBezTo>
                    <a:pt x="603" y="212"/>
                    <a:pt x="436" y="1"/>
                    <a:pt x="26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11394414" y="-194071"/>
              <a:ext cx="50002" cy="71268"/>
            </a:xfrm>
            <a:custGeom>
              <a:avLst/>
              <a:gdLst/>
              <a:ahLst/>
              <a:cxnLst/>
              <a:rect l="l" t="t" r="r" b="b"/>
              <a:pathLst>
                <a:path w="743" h="1059" extrusionOk="0">
                  <a:moveTo>
                    <a:pt x="296" y="1"/>
                  </a:moveTo>
                  <a:cubicBezTo>
                    <a:pt x="271" y="1"/>
                    <a:pt x="247" y="5"/>
                    <a:pt x="223" y="15"/>
                  </a:cubicBezTo>
                  <a:cubicBezTo>
                    <a:pt x="74" y="52"/>
                    <a:pt x="0" y="312"/>
                    <a:pt x="74" y="609"/>
                  </a:cubicBezTo>
                  <a:cubicBezTo>
                    <a:pt x="142" y="880"/>
                    <a:pt x="303" y="1059"/>
                    <a:pt x="444" y="1059"/>
                  </a:cubicBezTo>
                  <a:cubicBezTo>
                    <a:pt x="457" y="1059"/>
                    <a:pt x="470" y="1057"/>
                    <a:pt x="482" y="1054"/>
                  </a:cubicBezTo>
                  <a:cubicBezTo>
                    <a:pt x="668" y="1017"/>
                    <a:pt x="742" y="720"/>
                    <a:pt x="668" y="460"/>
                  </a:cubicBezTo>
                  <a:cubicBezTo>
                    <a:pt x="604" y="203"/>
                    <a:pt x="455" y="1"/>
                    <a:pt x="29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11416892" y="-878633"/>
              <a:ext cx="104917" cy="144892"/>
            </a:xfrm>
            <a:custGeom>
              <a:avLst/>
              <a:gdLst/>
              <a:ahLst/>
              <a:cxnLst/>
              <a:rect l="l" t="t" r="r" b="b"/>
              <a:pathLst>
                <a:path w="1559" h="2153" extrusionOk="0">
                  <a:moveTo>
                    <a:pt x="633" y="1"/>
                  </a:moveTo>
                  <a:cubicBezTo>
                    <a:pt x="595" y="1"/>
                    <a:pt x="557" y="7"/>
                    <a:pt x="520" y="19"/>
                  </a:cubicBezTo>
                  <a:cubicBezTo>
                    <a:pt x="148" y="93"/>
                    <a:pt x="0" y="650"/>
                    <a:pt x="148" y="1244"/>
                  </a:cubicBezTo>
                  <a:cubicBezTo>
                    <a:pt x="280" y="1771"/>
                    <a:pt x="618" y="2152"/>
                    <a:pt x="925" y="2152"/>
                  </a:cubicBezTo>
                  <a:cubicBezTo>
                    <a:pt x="964" y="2152"/>
                    <a:pt x="1002" y="2147"/>
                    <a:pt x="1039" y="2134"/>
                  </a:cubicBezTo>
                  <a:cubicBezTo>
                    <a:pt x="1410" y="2060"/>
                    <a:pt x="1559" y="1503"/>
                    <a:pt x="1410" y="910"/>
                  </a:cubicBezTo>
                  <a:cubicBezTo>
                    <a:pt x="1278" y="382"/>
                    <a:pt x="941" y="1"/>
                    <a:pt x="633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C982C92-C5F9-E899-0FBB-AB6278D91ECB}"/>
              </a:ext>
            </a:extLst>
          </p:cNvPr>
          <p:cNvSpPr/>
          <p:nvPr/>
        </p:nvSpPr>
        <p:spPr>
          <a:xfrm>
            <a:off x="8430724" y="350750"/>
            <a:ext cx="1322875" cy="2739099"/>
          </a:xfrm>
          <a:prstGeom prst="rect">
            <a:avLst/>
          </a:prstGeom>
          <a:solidFill>
            <a:srgbClr val="E4EEF8"/>
          </a:solidFill>
          <a:ln>
            <a:solidFill>
              <a:srgbClr val="E4EE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83" name="Google Shape;1283;p38"/>
          <p:cNvSpPr/>
          <p:nvPr/>
        </p:nvSpPr>
        <p:spPr>
          <a:xfrm>
            <a:off x="2904711" y="1611149"/>
            <a:ext cx="1476300" cy="1478700"/>
          </a:xfrm>
          <a:prstGeom prst="roundRect">
            <a:avLst>
              <a:gd name="adj" fmla="val 10110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38"/>
          <p:cNvSpPr/>
          <p:nvPr/>
        </p:nvSpPr>
        <p:spPr>
          <a:xfrm>
            <a:off x="4975237" y="1589149"/>
            <a:ext cx="1476300" cy="1478700"/>
          </a:xfrm>
          <a:prstGeom prst="roundRect">
            <a:avLst>
              <a:gd name="adj" fmla="val 10110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38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1287" name="Google Shape;1287;p38"/>
          <p:cNvSpPr txBox="1">
            <a:spLocks noGrp="1"/>
          </p:cNvSpPr>
          <p:nvPr>
            <p:ph type="title" idx="2"/>
          </p:nvPr>
        </p:nvSpPr>
        <p:spPr>
          <a:xfrm>
            <a:off x="369635" y="3284199"/>
            <a:ext cx="2405400" cy="4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Zakariya Oulhadj</a:t>
            </a:r>
            <a:endParaRPr dirty="0"/>
          </a:p>
        </p:txBody>
      </p:sp>
      <p:sp>
        <p:nvSpPr>
          <p:cNvPr id="1288" name="Google Shape;1288;p38"/>
          <p:cNvSpPr txBox="1">
            <a:spLocks noGrp="1"/>
          </p:cNvSpPr>
          <p:nvPr>
            <p:ph type="subTitle" idx="1"/>
          </p:nvPr>
        </p:nvSpPr>
        <p:spPr>
          <a:xfrm>
            <a:off x="369635" y="3615096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Owner</a:t>
            </a:r>
            <a:endParaRPr dirty="0"/>
          </a:p>
        </p:txBody>
      </p:sp>
      <p:sp>
        <p:nvSpPr>
          <p:cNvPr id="1289" name="Google Shape;1289;p38"/>
          <p:cNvSpPr txBox="1">
            <a:spLocks noGrp="1"/>
          </p:cNvSpPr>
          <p:nvPr>
            <p:ph type="title" idx="3"/>
          </p:nvPr>
        </p:nvSpPr>
        <p:spPr>
          <a:xfrm>
            <a:off x="2440161" y="3300923"/>
            <a:ext cx="2405400" cy="4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Taylor Head</a:t>
            </a:r>
            <a:endParaRPr dirty="0"/>
          </a:p>
        </p:txBody>
      </p:sp>
      <p:sp>
        <p:nvSpPr>
          <p:cNvPr id="1290" name="Google Shape;1290;p38"/>
          <p:cNvSpPr txBox="1">
            <a:spLocks noGrp="1"/>
          </p:cNvSpPr>
          <p:nvPr>
            <p:ph type="subTitle" idx="4"/>
          </p:nvPr>
        </p:nvSpPr>
        <p:spPr>
          <a:xfrm>
            <a:off x="2440161" y="3615096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Scrum Master</a:t>
            </a:r>
            <a:endParaRPr dirty="0"/>
          </a:p>
        </p:txBody>
      </p:sp>
      <p:sp>
        <p:nvSpPr>
          <p:cNvPr id="1291" name="Google Shape;1291;p38"/>
          <p:cNvSpPr txBox="1">
            <a:spLocks noGrp="1"/>
          </p:cNvSpPr>
          <p:nvPr>
            <p:ph type="title" idx="5"/>
          </p:nvPr>
        </p:nvSpPr>
        <p:spPr>
          <a:xfrm>
            <a:off x="4608629" y="3300923"/>
            <a:ext cx="2405400" cy="4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Adam Zbikowski</a:t>
            </a:r>
            <a:endParaRPr dirty="0"/>
          </a:p>
        </p:txBody>
      </p:sp>
      <p:sp>
        <p:nvSpPr>
          <p:cNvPr id="1292" name="Google Shape;1292;p38"/>
          <p:cNvSpPr txBox="1">
            <a:spLocks noGrp="1"/>
          </p:cNvSpPr>
          <p:nvPr>
            <p:ph type="subTitle" idx="6"/>
          </p:nvPr>
        </p:nvSpPr>
        <p:spPr>
          <a:xfrm>
            <a:off x="4608629" y="3615096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Leader</a:t>
            </a:r>
            <a:endParaRPr dirty="0"/>
          </a:p>
        </p:txBody>
      </p:sp>
      <p:sp>
        <p:nvSpPr>
          <p:cNvPr id="2" name="Google Shape;1284;p38">
            <a:extLst>
              <a:ext uri="{FF2B5EF4-FFF2-40B4-BE49-F238E27FC236}">
                <a16:creationId xmlns:a16="http://schemas.microsoft.com/office/drawing/2014/main" id="{0701D8EA-44E5-BFB4-9295-9C04AD394F80}"/>
              </a:ext>
            </a:extLst>
          </p:cNvPr>
          <p:cNvSpPr/>
          <p:nvPr/>
        </p:nvSpPr>
        <p:spPr>
          <a:xfrm>
            <a:off x="7045763" y="1589149"/>
            <a:ext cx="1476300" cy="1478700"/>
          </a:xfrm>
          <a:prstGeom prst="roundRect">
            <a:avLst>
              <a:gd name="adj" fmla="val 10110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291;p38">
            <a:extLst>
              <a:ext uri="{FF2B5EF4-FFF2-40B4-BE49-F238E27FC236}">
                <a16:creationId xmlns:a16="http://schemas.microsoft.com/office/drawing/2014/main" id="{AC72B229-9DAD-4876-A18F-88241E703B0E}"/>
              </a:ext>
            </a:extLst>
          </p:cNvPr>
          <p:cNvSpPr txBox="1">
            <a:spLocks/>
          </p:cNvSpPr>
          <p:nvPr/>
        </p:nvSpPr>
        <p:spPr>
          <a:xfrm>
            <a:off x="6679155" y="3284199"/>
            <a:ext cx="24054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ybody"/>
              <a:buNone/>
              <a:defRPr sz="1700" b="1" i="0" u="none" strike="noStrike" cap="non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ybody"/>
              <a:buNone/>
              <a:defRPr sz="2500" b="1" i="0" u="none" strike="noStrike" cap="non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ybody"/>
              <a:buNone/>
              <a:defRPr sz="2500" b="1" i="0" u="none" strike="noStrike" cap="non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ybody"/>
              <a:buNone/>
              <a:defRPr sz="2500" b="1" i="0" u="none" strike="noStrike" cap="non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ybody"/>
              <a:buNone/>
              <a:defRPr sz="2500" b="1" i="0" u="none" strike="noStrike" cap="non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ybody"/>
              <a:buNone/>
              <a:defRPr sz="2500" b="1" i="0" u="none" strike="noStrike" cap="non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ybody"/>
              <a:buNone/>
              <a:defRPr sz="2500" b="1" i="0" u="none" strike="noStrike" cap="non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ybody"/>
              <a:buNone/>
              <a:defRPr sz="2500" b="1" i="0" u="none" strike="noStrike" cap="non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ybody"/>
              <a:buNone/>
              <a:defRPr sz="2500" b="1" i="0" u="none" strike="noStrike" cap="none">
                <a:solidFill>
                  <a:schemeClr val="dk1"/>
                </a:solidFill>
                <a:latin typeface="Anybody"/>
                <a:ea typeface="Anybody"/>
                <a:cs typeface="Anybody"/>
                <a:sym typeface="Anybody"/>
              </a:defRPr>
            </a:lvl9pPr>
          </a:lstStyle>
          <a:p>
            <a:r>
              <a:rPr lang="en-GB" dirty="0" err="1"/>
              <a:t>Samoil</a:t>
            </a:r>
            <a:r>
              <a:rPr lang="en-GB" dirty="0"/>
              <a:t> Bogdan</a:t>
            </a:r>
          </a:p>
        </p:txBody>
      </p:sp>
      <p:sp>
        <p:nvSpPr>
          <p:cNvPr id="4" name="Google Shape;1292;p38">
            <a:extLst>
              <a:ext uri="{FF2B5EF4-FFF2-40B4-BE49-F238E27FC236}">
                <a16:creationId xmlns:a16="http://schemas.microsoft.com/office/drawing/2014/main" id="{FF73BD2D-20BF-ABFA-637E-A0205F794902}"/>
              </a:ext>
            </a:extLst>
          </p:cNvPr>
          <p:cNvSpPr txBox="1">
            <a:spLocks/>
          </p:cNvSpPr>
          <p:nvPr/>
        </p:nvSpPr>
        <p:spPr>
          <a:xfrm>
            <a:off x="6581213" y="3615022"/>
            <a:ext cx="2405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GB" dirty="0"/>
              <a:t>Team Leader</a:t>
            </a:r>
          </a:p>
        </p:txBody>
      </p:sp>
      <p:pic>
        <p:nvPicPr>
          <p:cNvPr id="23" name="Picture 22" descr="A person in a blue shirt&#10;&#10;Description automatically generated with low confidence">
            <a:extLst>
              <a:ext uri="{FF2B5EF4-FFF2-40B4-BE49-F238E27FC236}">
                <a16:creationId xmlns:a16="http://schemas.microsoft.com/office/drawing/2014/main" id="{75663F68-1773-7914-57A4-AB90F9CFC0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24" t="292" b="20968"/>
          <a:stretch>
            <a:fillRect/>
          </a:stretch>
        </p:blipFill>
        <p:spPr>
          <a:xfrm>
            <a:off x="786229" y="1627873"/>
            <a:ext cx="1476300" cy="1478700"/>
          </a:xfrm>
          <a:custGeom>
            <a:avLst/>
            <a:gdLst>
              <a:gd name="connsiteX0" fmla="*/ 149254 w 1476300"/>
              <a:gd name="connsiteY0" fmla="*/ 0 h 1478700"/>
              <a:gd name="connsiteX1" fmla="*/ 1327046 w 1476300"/>
              <a:gd name="connsiteY1" fmla="*/ 0 h 1478700"/>
              <a:gd name="connsiteX2" fmla="*/ 1476300 w 1476300"/>
              <a:gd name="connsiteY2" fmla="*/ 149254 h 1478700"/>
              <a:gd name="connsiteX3" fmla="*/ 1476300 w 1476300"/>
              <a:gd name="connsiteY3" fmla="*/ 1329446 h 1478700"/>
              <a:gd name="connsiteX4" fmla="*/ 1327046 w 1476300"/>
              <a:gd name="connsiteY4" fmla="*/ 1478700 h 1478700"/>
              <a:gd name="connsiteX5" fmla="*/ 149254 w 1476300"/>
              <a:gd name="connsiteY5" fmla="*/ 1478700 h 1478700"/>
              <a:gd name="connsiteX6" fmla="*/ 0 w 1476300"/>
              <a:gd name="connsiteY6" fmla="*/ 1329446 h 1478700"/>
              <a:gd name="connsiteX7" fmla="*/ 0 w 1476300"/>
              <a:gd name="connsiteY7" fmla="*/ 149254 h 1478700"/>
              <a:gd name="connsiteX8" fmla="*/ 149254 w 1476300"/>
              <a:gd name="connsiteY8" fmla="*/ 0 h 147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76300" h="1478700">
                <a:moveTo>
                  <a:pt x="149254" y="0"/>
                </a:moveTo>
                <a:lnTo>
                  <a:pt x="1327046" y="0"/>
                </a:lnTo>
                <a:cubicBezTo>
                  <a:pt x="1409477" y="0"/>
                  <a:pt x="1476300" y="66823"/>
                  <a:pt x="1476300" y="149254"/>
                </a:cubicBezTo>
                <a:lnTo>
                  <a:pt x="1476300" y="1329446"/>
                </a:lnTo>
                <a:cubicBezTo>
                  <a:pt x="1476300" y="1411877"/>
                  <a:pt x="1409477" y="1478700"/>
                  <a:pt x="1327046" y="1478700"/>
                </a:cubicBezTo>
                <a:lnTo>
                  <a:pt x="149254" y="1478700"/>
                </a:lnTo>
                <a:cubicBezTo>
                  <a:pt x="66823" y="1478700"/>
                  <a:pt x="0" y="1411877"/>
                  <a:pt x="0" y="1329446"/>
                </a:cubicBezTo>
                <a:lnTo>
                  <a:pt x="0" y="149254"/>
                </a:lnTo>
                <a:cubicBezTo>
                  <a:pt x="0" y="66823"/>
                  <a:pt x="66823" y="0"/>
                  <a:pt x="149254" y="0"/>
                </a:cubicBezTo>
                <a:close/>
              </a:path>
            </a:pathLst>
          </a:cu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4CB0854-C882-A93E-2404-688E9410955F}"/>
              </a:ext>
            </a:extLst>
          </p:cNvPr>
          <p:cNvSpPr/>
          <p:nvPr/>
        </p:nvSpPr>
        <p:spPr>
          <a:xfrm>
            <a:off x="-546100" y="2468572"/>
            <a:ext cx="1141296" cy="1977749"/>
          </a:xfrm>
          <a:prstGeom prst="rect">
            <a:avLst/>
          </a:prstGeom>
          <a:solidFill>
            <a:srgbClr val="E4EEF8"/>
          </a:solidFill>
          <a:ln>
            <a:solidFill>
              <a:srgbClr val="E4EE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37"/>
          <p:cNvSpPr/>
          <p:nvPr/>
        </p:nvSpPr>
        <p:spPr>
          <a:xfrm>
            <a:off x="3477875" y="539650"/>
            <a:ext cx="5167800" cy="4064400"/>
          </a:xfrm>
          <a:prstGeom prst="roundRect">
            <a:avLst>
              <a:gd name="adj" fmla="val 6575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7"/>
          <p:cNvSpPr txBox="1">
            <a:spLocks noGrp="1"/>
          </p:cNvSpPr>
          <p:nvPr>
            <p:ph type="title"/>
          </p:nvPr>
        </p:nvSpPr>
        <p:spPr>
          <a:xfrm>
            <a:off x="3853942" y="1716075"/>
            <a:ext cx="4173000" cy="11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Goal</a:t>
            </a:r>
            <a:endParaRPr dirty="0"/>
          </a:p>
        </p:txBody>
      </p:sp>
      <p:sp>
        <p:nvSpPr>
          <p:cNvPr id="1131" name="Google Shape;1131;p37"/>
          <p:cNvSpPr txBox="1">
            <a:spLocks noGrp="1"/>
          </p:cNvSpPr>
          <p:nvPr>
            <p:ph type="title" idx="2"/>
          </p:nvPr>
        </p:nvSpPr>
        <p:spPr>
          <a:xfrm>
            <a:off x="3853925" y="86253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132" name="Google Shape;1132;p37"/>
          <p:cNvSpPr txBox="1">
            <a:spLocks noGrp="1"/>
          </p:cNvSpPr>
          <p:nvPr>
            <p:ph type="subTitle" idx="1"/>
          </p:nvPr>
        </p:nvSpPr>
        <p:spPr>
          <a:xfrm>
            <a:off x="3853925" y="3300125"/>
            <a:ext cx="25008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subtitle here if you need it</a:t>
            </a:r>
            <a:endParaRPr dirty="0"/>
          </a:p>
        </p:txBody>
      </p:sp>
      <p:grpSp>
        <p:nvGrpSpPr>
          <p:cNvPr id="1146" name="Google Shape;1146;p37"/>
          <p:cNvGrpSpPr/>
          <p:nvPr/>
        </p:nvGrpSpPr>
        <p:grpSpPr>
          <a:xfrm>
            <a:off x="12066114" y="-2336066"/>
            <a:ext cx="412136" cy="980406"/>
            <a:chOff x="11394414" y="-957978"/>
            <a:chExt cx="412136" cy="980406"/>
          </a:xfrm>
        </p:grpSpPr>
        <p:sp>
          <p:nvSpPr>
            <p:cNvPr id="1147" name="Google Shape;1147;p37"/>
            <p:cNvSpPr/>
            <p:nvPr/>
          </p:nvSpPr>
          <p:spPr>
            <a:xfrm>
              <a:off x="11529213" y="-957978"/>
              <a:ext cx="70057" cy="125779"/>
            </a:xfrm>
            <a:custGeom>
              <a:avLst/>
              <a:gdLst/>
              <a:ahLst/>
              <a:cxnLst/>
              <a:rect l="l" t="t" r="r" b="b"/>
              <a:pathLst>
                <a:path w="1041" h="1869" extrusionOk="0">
                  <a:moveTo>
                    <a:pt x="356" y="1"/>
                  </a:moveTo>
                  <a:cubicBezTo>
                    <a:pt x="336" y="1"/>
                    <a:pt x="317" y="4"/>
                    <a:pt x="298" y="10"/>
                  </a:cubicBezTo>
                  <a:cubicBezTo>
                    <a:pt x="75" y="47"/>
                    <a:pt x="1" y="530"/>
                    <a:pt x="149" y="1012"/>
                  </a:cubicBezTo>
                  <a:cubicBezTo>
                    <a:pt x="256" y="1508"/>
                    <a:pt x="531" y="1868"/>
                    <a:pt x="749" y="1868"/>
                  </a:cubicBezTo>
                  <a:cubicBezTo>
                    <a:pt x="760" y="1868"/>
                    <a:pt x="770" y="1868"/>
                    <a:pt x="780" y="1866"/>
                  </a:cubicBezTo>
                  <a:cubicBezTo>
                    <a:pt x="966" y="1792"/>
                    <a:pt x="1040" y="1346"/>
                    <a:pt x="929" y="827"/>
                  </a:cubicBezTo>
                  <a:cubicBezTo>
                    <a:pt x="793" y="352"/>
                    <a:pt x="564" y="1"/>
                    <a:pt x="35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11509293" y="-101400"/>
              <a:ext cx="94957" cy="123827"/>
            </a:xfrm>
            <a:custGeom>
              <a:avLst/>
              <a:gdLst/>
              <a:ahLst/>
              <a:cxnLst/>
              <a:rect l="l" t="t" r="r" b="b"/>
              <a:pathLst>
                <a:path w="1411" h="1840" extrusionOk="0">
                  <a:moveTo>
                    <a:pt x="568" y="1"/>
                  </a:moveTo>
                  <a:cubicBezTo>
                    <a:pt x="539" y="1"/>
                    <a:pt x="510" y="4"/>
                    <a:pt x="483" y="11"/>
                  </a:cubicBezTo>
                  <a:cubicBezTo>
                    <a:pt x="149" y="85"/>
                    <a:pt x="0" y="568"/>
                    <a:pt x="111" y="1087"/>
                  </a:cubicBezTo>
                  <a:cubicBezTo>
                    <a:pt x="246" y="1525"/>
                    <a:pt x="563" y="1840"/>
                    <a:pt x="843" y="1840"/>
                  </a:cubicBezTo>
                  <a:cubicBezTo>
                    <a:pt x="872" y="1840"/>
                    <a:pt x="900" y="1837"/>
                    <a:pt x="928" y="1830"/>
                  </a:cubicBezTo>
                  <a:cubicBezTo>
                    <a:pt x="1262" y="1755"/>
                    <a:pt x="1410" y="1273"/>
                    <a:pt x="1299" y="753"/>
                  </a:cubicBezTo>
                  <a:cubicBezTo>
                    <a:pt x="1164" y="316"/>
                    <a:pt x="847" y="1"/>
                    <a:pt x="568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11516763" y="-643290"/>
              <a:ext cx="89977" cy="131230"/>
            </a:xfrm>
            <a:custGeom>
              <a:avLst/>
              <a:gdLst/>
              <a:ahLst/>
              <a:cxnLst/>
              <a:rect l="l" t="t" r="r" b="b"/>
              <a:pathLst>
                <a:path w="1337" h="1950" extrusionOk="0">
                  <a:moveTo>
                    <a:pt x="487" y="1"/>
                  </a:moveTo>
                  <a:cubicBezTo>
                    <a:pt x="460" y="1"/>
                    <a:pt x="434" y="4"/>
                    <a:pt x="409" y="10"/>
                  </a:cubicBezTo>
                  <a:cubicBezTo>
                    <a:pt x="112" y="84"/>
                    <a:pt x="0" y="567"/>
                    <a:pt x="149" y="1124"/>
                  </a:cubicBezTo>
                  <a:cubicBezTo>
                    <a:pt x="251" y="1599"/>
                    <a:pt x="570" y="1949"/>
                    <a:pt x="850" y="1949"/>
                  </a:cubicBezTo>
                  <a:cubicBezTo>
                    <a:pt x="877" y="1949"/>
                    <a:pt x="903" y="1946"/>
                    <a:pt x="928" y="1940"/>
                  </a:cubicBezTo>
                  <a:cubicBezTo>
                    <a:pt x="1225" y="1866"/>
                    <a:pt x="1336" y="1383"/>
                    <a:pt x="1225" y="827"/>
                  </a:cubicBezTo>
                  <a:cubicBezTo>
                    <a:pt x="1089" y="352"/>
                    <a:pt x="768" y="1"/>
                    <a:pt x="487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11686558" y="-356732"/>
              <a:ext cx="107474" cy="139373"/>
            </a:xfrm>
            <a:custGeom>
              <a:avLst/>
              <a:gdLst/>
              <a:ahLst/>
              <a:cxnLst/>
              <a:rect l="l" t="t" r="r" b="b"/>
              <a:pathLst>
                <a:path w="1597" h="2071" extrusionOk="0">
                  <a:moveTo>
                    <a:pt x="691" y="0"/>
                  </a:moveTo>
                  <a:cubicBezTo>
                    <a:pt x="647" y="0"/>
                    <a:pt x="602" y="7"/>
                    <a:pt x="558" y="20"/>
                  </a:cubicBezTo>
                  <a:cubicBezTo>
                    <a:pt x="186" y="94"/>
                    <a:pt x="1" y="614"/>
                    <a:pt x="149" y="1207"/>
                  </a:cubicBezTo>
                  <a:cubicBezTo>
                    <a:pt x="285" y="1717"/>
                    <a:pt x="638" y="2070"/>
                    <a:pt x="981" y="2070"/>
                  </a:cubicBezTo>
                  <a:cubicBezTo>
                    <a:pt x="1013" y="2070"/>
                    <a:pt x="1045" y="2067"/>
                    <a:pt x="1077" y="2061"/>
                  </a:cubicBezTo>
                  <a:cubicBezTo>
                    <a:pt x="1448" y="1950"/>
                    <a:pt x="1597" y="1430"/>
                    <a:pt x="1448" y="873"/>
                  </a:cubicBezTo>
                  <a:cubicBezTo>
                    <a:pt x="1350" y="350"/>
                    <a:pt x="1022" y="0"/>
                    <a:pt x="691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11449330" y="-398457"/>
              <a:ext cx="92467" cy="136143"/>
            </a:xfrm>
            <a:custGeom>
              <a:avLst/>
              <a:gdLst/>
              <a:ahLst/>
              <a:cxnLst/>
              <a:rect l="l" t="t" r="r" b="b"/>
              <a:pathLst>
                <a:path w="1374" h="2023" extrusionOk="0">
                  <a:moveTo>
                    <a:pt x="517" y="0"/>
                  </a:moveTo>
                  <a:cubicBezTo>
                    <a:pt x="493" y="0"/>
                    <a:pt x="469" y="3"/>
                    <a:pt x="446" y="9"/>
                  </a:cubicBezTo>
                  <a:cubicBezTo>
                    <a:pt x="149" y="83"/>
                    <a:pt x="0" y="603"/>
                    <a:pt x="149" y="1159"/>
                  </a:cubicBezTo>
                  <a:cubicBezTo>
                    <a:pt x="285" y="1669"/>
                    <a:pt x="576" y="2022"/>
                    <a:pt x="880" y="2022"/>
                  </a:cubicBezTo>
                  <a:cubicBezTo>
                    <a:pt x="908" y="2022"/>
                    <a:pt x="937" y="2019"/>
                    <a:pt x="965" y="2013"/>
                  </a:cubicBezTo>
                  <a:cubicBezTo>
                    <a:pt x="1262" y="1939"/>
                    <a:pt x="1374" y="1419"/>
                    <a:pt x="1262" y="900"/>
                  </a:cubicBezTo>
                  <a:cubicBezTo>
                    <a:pt x="1126" y="387"/>
                    <a:pt x="800" y="0"/>
                    <a:pt x="517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11661590" y="-815574"/>
              <a:ext cx="82507" cy="131163"/>
            </a:xfrm>
            <a:custGeom>
              <a:avLst/>
              <a:gdLst/>
              <a:ahLst/>
              <a:cxnLst/>
              <a:rect l="l" t="t" r="r" b="b"/>
              <a:pathLst>
                <a:path w="1226" h="1949" extrusionOk="0">
                  <a:moveTo>
                    <a:pt x="434" y="1"/>
                  </a:moveTo>
                  <a:cubicBezTo>
                    <a:pt x="413" y="1"/>
                    <a:pt x="393" y="4"/>
                    <a:pt x="372" y="10"/>
                  </a:cubicBezTo>
                  <a:cubicBezTo>
                    <a:pt x="112" y="84"/>
                    <a:pt x="1" y="566"/>
                    <a:pt x="149" y="1086"/>
                  </a:cubicBezTo>
                  <a:cubicBezTo>
                    <a:pt x="285" y="1595"/>
                    <a:pt x="545" y="1949"/>
                    <a:pt x="787" y="1949"/>
                  </a:cubicBezTo>
                  <a:cubicBezTo>
                    <a:pt x="810" y="1949"/>
                    <a:pt x="832" y="1946"/>
                    <a:pt x="854" y="1939"/>
                  </a:cubicBezTo>
                  <a:cubicBezTo>
                    <a:pt x="1114" y="1865"/>
                    <a:pt x="1225" y="1383"/>
                    <a:pt x="1077" y="863"/>
                  </a:cubicBezTo>
                  <a:cubicBezTo>
                    <a:pt x="940" y="385"/>
                    <a:pt x="678" y="1"/>
                    <a:pt x="43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11753991" y="-580500"/>
              <a:ext cx="52559" cy="78065"/>
            </a:xfrm>
            <a:custGeom>
              <a:avLst/>
              <a:gdLst/>
              <a:ahLst/>
              <a:cxnLst/>
              <a:rect l="l" t="t" r="r" b="b"/>
              <a:pathLst>
                <a:path w="781" h="1160" extrusionOk="0">
                  <a:moveTo>
                    <a:pt x="264" y="1"/>
                  </a:moveTo>
                  <a:cubicBezTo>
                    <a:pt x="251" y="1"/>
                    <a:pt x="237" y="2"/>
                    <a:pt x="224" y="5"/>
                  </a:cubicBezTo>
                  <a:cubicBezTo>
                    <a:pt x="75" y="42"/>
                    <a:pt x="1" y="339"/>
                    <a:pt x="75" y="673"/>
                  </a:cubicBezTo>
                  <a:cubicBezTo>
                    <a:pt x="144" y="948"/>
                    <a:pt x="340" y="1159"/>
                    <a:pt x="487" y="1159"/>
                  </a:cubicBezTo>
                  <a:cubicBezTo>
                    <a:pt x="498" y="1159"/>
                    <a:pt x="510" y="1158"/>
                    <a:pt x="520" y="1155"/>
                  </a:cubicBezTo>
                  <a:cubicBezTo>
                    <a:pt x="706" y="1118"/>
                    <a:pt x="780" y="821"/>
                    <a:pt x="706" y="487"/>
                  </a:cubicBezTo>
                  <a:cubicBezTo>
                    <a:pt x="603" y="212"/>
                    <a:pt x="436" y="1"/>
                    <a:pt x="26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11394414" y="-194071"/>
              <a:ext cx="50002" cy="71268"/>
            </a:xfrm>
            <a:custGeom>
              <a:avLst/>
              <a:gdLst/>
              <a:ahLst/>
              <a:cxnLst/>
              <a:rect l="l" t="t" r="r" b="b"/>
              <a:pathLst>
                <a:path w="743" h="1059" extrusionOk="0">
                  <a:moveTo>
                    <a:pt x="296" y="1"/>
                  </a:moveTo>
                  <a:cubicBezTo>
                    <a:pt x="271" y="1"/>
                    <a:pt x="247" y="5"/>
                    <a:pt x="223" y="15"/>
                  </a:cubicBezTo>
                  <a:cubicBezTo>
                    <a:pt x="74" y="52"/>
                    <a:pt x="0" y="312"/>
                    <a:pt x="74" y="609"/>
                  </a:cubicBezTo>
                  <a:cubicBezTo>
                    <a:pt x="142" y="880"/>
                    <a:pt x="303" y="1059"/>
                    <a:pt x="444" y="1059"/>
                  </a:cubicBezTo>
                  <a:cubicBezTo>
                    <a:pt x="457" y="1059"/>
                    <a:pt x="470" y="1057"/>
                    <a:pt x="482" y="1054"/>
                  </a:cubicBezTo>
                  <a:cubicBezTo>
                    <a:pt x="668" y="1017"/>
                    <a:pt x="742" y="720"/>
                    <a:pt x="668" y="460"/>
                  </a:cubicBezTo>
                  <a:cubicBezTo>
                    <a:pt x="604" y="203"/>
                    <a:pt x="455" y="1"/>
                    <a:pt x="29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11416892" y="-878633"/>
              <a:ext cx="104917" cy="144892"/>
            </a:xfrm>
            <a:custGeom>
              <a:avLst/>
              <a:gdLst/>
              <a:ahLst/>
              <a:cxnLst/>
              <a:rect l="l" t="t" r="r" b="b"/>
              <a:pathLst>
                <a:path w="1559" h="2153" extrusionOk="0">
                  <a:moveTo>
                    <a:pt x="633" y="1"/>
                  </a:moveTo>
                  <a:cubicBezTo>
                    <a:pt x="595" y="1"/>
                    <a:pt x="557" y="7"/>
                    <a:pt x="520" y="19"/>
                  </a:cubicBezTo>
                  <a:cubicBezTo>
                    <a:pt x="148" y="93"/>
                    <a:pt x="0" y="650"/>
                    <a:pt x="148" y="1244"/>
                  </a:cubicBezTo>
                  <a:cubicBezTo>
                    <a:pt x="280" y="1771"/>
                    <a:pt x="618" y="2152"/>
                    <a:pt x="925" y="2152"/>
                  </a:cubicBezTo>
                  <a:cubicBezTo>
                    <a:pt x="964" y="2152"/>
                    <a:pt x="1002" y="2147"/>
                    <a:pt x="1039" y="2134"/>
                  </a:cubicBezTo>
                  <a:cubicBezTo>
                    <a:pt x="1410" y="2060"/>
                    <a:pt x="1559" y="1503"/>
                    <a:pt x="1410" y="910"/>
                  </a:cubicBezTo>
                  <a:cubicBezTo>
                    <a:pt x="1278" y="382"/>
                    <a:pt x="941" y="1"/>
                    <a:pt x="633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333362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41"/>
          <p:cNvSpPr txBox="1">
            <a:spLocks noGrp="1"/>
          </p:cNvSpPr>
          <p:nvPr>
            <p:ph type="title"/>
          </p:nvPr>
        </p:nvSpPr>
        <p:spPr>
          <a:xfrm>
            <a:off x="721575" y="445025"/>
            <a:ext cx="77091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Goal</a:t>
            </a:r>
            <a:endParaRPr dirty="0"/>
          </a:p>
        </p:txBody>
      </p:sp>
      <p:sp>
        <p:nvSpPr>
          <p:cNvPr id="1441" name="Google Shape;1441;p41"/>
          <p:cNvSpPr txBox="1">
            <a:spLocks noGrp="1"/>
          </p:cNvSpPr>
          <p:nvPr>
            <p:ph type="title" idx="2"/>
          </p:nvPr>
        </p:nvSpPr>
        <p:spPr>
          <a:xfrm>
            <a:off x="1767952" y="1230550"/>
            <a:ext cx="190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to use</a:t>
            </a:r>
            <a:endParaRPr dirty="0"/>
          </a:p>
        </p:txBody>
      </p:sp>
      <p:sp>
        <p:nvSpPr>
          <p:cNvPr id="1442" name="Google Shape;1442;p41"/>
          <p:cNvSpPr txBox="1">
            <a:spLocks noGrp="1"/>
          </p:cNvSpPr>
          <p:nvPr>
            <p:ph type="subTitle" idx="1"/>
          </p:nvPr>
        </p:nvSpPr>
        <p:spPr>
          <a:xfrm>
            <a:off x="1767952" y="1660097"/>
            <a:ext cx="190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Run whole pipeline in a single click</a:t>
            </a:r>
            <a:endParaRPr dirty="0"/>
          </a:p>
        </p:txBody>
      </p:sp>
      <p:sp>
        <p:nvSpPr>
          <p:cNvPr id="1443" name="Google Shape;1443;p41"/>
          <p:cNvSpPr txBox="1">
            <a:spLocks noGrp="1"/>
          </p:cNvSpPr>
          <p:nvPr>
            <p:ph type="title" idx="3"/>
          </p:nvPr>
        </p:nvSpPr>
        <p:spPr>
          <a:xfrm>
            <a:off x="4769025" y="2137200"/>
            <a:ext cx="1904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Accurate Data</a:t>
            </a:r>
            <a:endParaRPr dirty="0"/>
          </a:p>
        </p:txBody>
      </p:sp>
      <p:sp>
        <p:nvSpPr>
          <p:cNvPr id="1444" name="Google Shape;1444;p41"/>
          <p:cNvSpPr txBox="1">
            <a:spLocks noGrp="1"/>
          </p:cNvSpPr>
          <p:nvPr>
            <p:ph type="subTitle" idx="4"/>
          </p:nvPr>
        </p:nvSpPr>
        <p:spPr>
          <a:xfrm>
            <a:off x="4769026" y="2566748"/>
            <a:ext cx="1904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straight from source</a:t>
            </a:r>
            <a:endParaRPr dirty="0"/>
          </a:p>
        </p:txBody>
      </p:sp>
      <p:sp>
        <p:nvSpPr>
          <p:cNvPr id="1445" name="Google Shape;1445;p41"/>
          <p:cNvSpPr txBox="1">
            <a:spLocks noGrp="1"/>
          </p:cNvSpPr>
          <p:nvPr>
            <p:ph type="title" idx="5"/>
          </p:nvPr>
        </p:nvSpPr>
        <p:spPr>
          <a:xfrm>
            <a:off x="1767952" y="2663805"/>
            <a:ext cx="1902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Flexible</a:t>
            </a:r>
            <a:endParaRPr dirty="0"/>
          </a:p>
        </p:txBody>
      </p:sp>
      <p:sp>
        <p:nvSpPr>
          <p:cNvPr id="1446" name="Google Shape;1446;p41"/>
          <p:cNvSpPr txBox="1">
            <a:spLocks noGrp="1"/>
          </p:cNvSpPr>
          <p:nvPr>
            <p:ph type="subTitle" idx="6"/>
          </p:nvPr>
        </p:nvSpPr>
        <p:spPr>
          <a:xfrm>
            <a:off x="1767952" y="3093353"/>
            <a:ext cx="1902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Create custom metrics</a:t>
            </a:r>
            <a:endParaRPr dirty="0"/>
          </a:p>
        </p:txBody>
      </p:sp>
      <p:sp>
        <p:nvSpPr>
          <p:cNvPr id="1447" name="Google Shape;1447;p41"/>
          <p:cNvSpPr txBox="1">
            <a:spLocks noGrp="1"/>
          </p:cNvSpPr>
          <p:nvPr>
            <p:ph type="title" idx="7"/>
          </p:nvPr>
        </p:nvSpPr>
        <p:spPr>
          <a:xfrm>
            <a:off x="4769025" y="3570453"/>
            <a:ext cx="1904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Analyse</a:t>
            </a:r>
            <a:endParaRPr dirty="0"/>
          </a:p>
        </p:txBody>
      </p:sp>
      <p:sp>
        <p:nvSpPr>
          <p:cNvPr id="1448" name="Google Shape;1448;p41"/>
          <p:cNvSpPr txBox="1">
            <a:spLocks noGrp="1"/>
          </p:cNvSpPr>
          <p:nvPr>
            <p:ph type="subTitle" idx="8"/>
          </p:nvPr>
        </p:nvSpPr>
        <p:spPr>
          <a:xfrm>
            <a:off x="4769026" y="4000000"/>
            <a:ext cx="1904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 to know your data</a:t>
            </a:r>
            <a:endParaRPr dirty="0"/>
          </a:p>
        </p:txBody>
      </p:sp>
      <p:sp>
        <p:nvSpPr>
          <p:cNvPr id="1478" name="Google Shape;1478;p41"/>
          <p:cNvSpPr/>
          <p:nvPr/>
        </p:nvSpPr>
        <p:spPr>
          <a:xfrm>
            <a:off x="3714475" y="2213850"/>
            <a:ext cx="898200" cy="896400"/>
          </a:xfrm>
          <a:prstGeom prst="roundRect">
            <a:avLst>
              <a:gd name="adj" fmla="val 10110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41"/>
          <p:cNvSpPr/>
          <p:nvPr/>
        </p:nvSpPr>
        <p:spPr>
          <a:xfrm>
            <a:off x="713400" y="1307200"/>
            <a:ext cx="898200" cy="896400"/>
          </a:xfrm>
          <a:prstGeom prst="roundRect">
            <a:avLst>
              <a:gd name="adj" fmla="val 10110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41"/>
          <p:cNvSpPr/>
          <p:nvPr/>
        </p:nvSpPr>
        <p:spPr>
          <a:xfrm>
            <a:off x="3714475" y="3641850"/>
            <a:ext cx="898200" cy="896400"/>
          </a:xfrm>
          <a:prstGeom prst="roundRect">
            <a:avLst>
              <a:gd name="adj" fmla="val 10110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41"/>
          <p:cNvSpPr/>
          <p:nvPr/>
        </p:nvSpPr>
        <p:spPr>
          <a:xfrm>
            <a:off x="713400" y="2735200"/>
            <a:ext cx="898200" cy="896400"/>
          </a:xfrm>
          <a:prstGeom prst="roundRect">
            <a:avLst>
              <a:gd name="adj" fmla="val 10110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8BA3BB-93A9-A7EE-9148-C49BED31A9CC}"/>
              </a:ext>
            </a:extLst>
          </p:cNvPr>
          <p:cNvSpPr/>
          <p:nvPr/>
        </p:nvSpPr>
        <p:spPr>
          <a:xfrm>
            <a:off x="21204" y="3709600"/>
            <a:ext cx="3536920" cy="1333455"/>
          </a:xfrm>
          <a:prstGeom prst="rect">
            <a:avLst/>
          </a:prstGeom>
          <a:solidFill>
            <a:srgbClr val="E4EEF8"/>
          </a:solidFill>
          <a:ln>
            <a:solidFill>
              <a:srgbClr val="E4EE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CF3978-27A8-4D73-D65D-08E26BA28478}"/>
              </a:ext>
            </a:extLst>
          </p:cNvPr>
          <p:cNvSpPr/>
          <p:nvPr/>
        </p:nvSpPr>
        <p:spPr>
          <a:xfrm>
            <a:off x="6830075" y="3641850"/>
            <a:ext cx="2313926" cy="1501650"/>
          </a:xfrm>
          <a:prstGeom prst="rect">
            <a:avLst/>
          </a:prstGeom>
          <a:solidFill>
            <a:srgbClr val="E4EEF8"/>
          </a:solidFill>
          <a:ln>
            <a:solidFill>
              <a:srgbClr val="E4EE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1FC681-5DFD-1A8E-DD8B-0955F3DE6243}"/>
              </a:ext>
            </a:extLst>
          </p:cNvPr>
          <p:cNvSpPr/>
          <p:nvPr/>
        </p:nvSpPr>
        <p:spPr>
          <a:xfrm>
            <a:off x="6594764" y="-7250"/>
            <a:ext cx="2549236" cy="1501650"/>
          </a:xfrm>
          <a:prstGeom prst="rect">
            <a:avLst/>
          </a:prstGeom>
          <a:solidFill>
            <a:srgbClr val="E4EEF8"/>
          </a:solidFill>
          <a:ln>
            <a:solidFill>
              <a:srgbClr val="E4EE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oogle Shape;10810;p74">
            <a:extLst>
              <a:ext uri="{FF2B5EF4-FFF2-40B4-BE49-F238E27FC236}">
                <a16:creationId xmlns:a16="http://schemas.microsoft.com/office/drawing/2014/main" id="{972E2B63-AD5D-55D5-5121-19A4E019E3DD}"/>
              </a:ext>
            </a:extLst>
          </p:cNvPr>
          <p:cNvGrpSpPr/>
          <p:nvPr/>
        </p:nvGrpSpPr>
        <p:grpSpPr>
          <a:xfrm>
            <a:off x="3978672" y="2485159"/>
            <a:ext cx="369805" cy="353782"/>
            <a:chOff x="3950316" y="3820307"/>
            <a:chExt cx="369805" cy="353782"/>
          </a:xfrm>
        </p:grpSpPr>
        <p:sp>
          <p:nvSpPr>
            <p:cNvPr id="6" name="Google Shape;10811;p74">
              <a:extLst>
                <a:ext uri="{FF2B5EF4-FFF2-40B4-BE49-F238E27FC236}">
                  <a16:creationId xmlns:a16="http://schemas.microsoft.com/office/drawing/2014/main" id="{4AB71455-F1DA-86F0-17E7-A63CA6B7B21A}"/>
                </a:ext>
              </a:extLst>
            </p:cNvPr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812;p74">
              <a:extLst>
                <a:ext uri="{FF2B5EF4-FFF2-40B4-BE49-F238E27FC236}">
                  <a16:creationId xmlns:a16="http://schemas.microsoft.com/office/drawing/2014/main" id="{2624520D-38BB-1D36-A5AF-44748F599164}"/>
                </a:ext>
              </a:extLst>
            </p:cNvPr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813;p74">
              <a:extLst>
                <a:ext uri="{FF2B5EF4-FFF2-40B4-BE49-F238E27FC236}">
                  <a16:creationId xmlns:a16="http://schemas.microsoft.com/office/drawing/2014/main" id="{6A6CA03C-FBBB-7F55-1F5E-8A7DB259D28C}"/>
                </a:ext>
              </a:extLst>
            </p:cNvPr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814;p74">
              <a:extLst>
                <a:ext uri="{FF2B5EF4-FFF2-40B4-BE49-F238E27FC236}">
                  <a16:creationId xmlns:a16="http://schemas.microsoft.com/office/drawing/2014/main" id="{F6ADCD0E-CA5A-D33C-F1BD-26D84109E641}"/>
                </a:ext>
              </a:extLst>
            </p:cNvPr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14174;p79">
            <a:extLst>
              <a:ext uri="{FF2B5EF4-FFF2-40B4-BE49-F238E27FC236}">
                <a16:creationId xmlns:a16="http://schemas.microsoft.com/office/drawing/2014/main" id="{51D67242-AB98-7311-3861-6B0196705313}"/>
              </a:ext>
            </a:extLst>
          </p:cNvPr>
          <p:cNvSpPr/>
          <p:nvPr/>
        </p:nvSpPr>
        <p:spPr>
          <a:xfrm>
            <a:off x="3986392" y="3928003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061;p74">
            <a:extLst>
              <a:ext uri="{FF2B5EF4-FFF2-40B4-BE49-F238E27FC236}">
                <a16:creationId xmlns:a16="http://schemas.microsoft.com/office/drawing/2014/main" id="{32B46F2C-0AF5-2077-96DB-DFFEAAD89919}"/>
              </a:ext>
            </a:extLst>
          </p:cNvPr>
          <p:cNvSpPr/>
          <p:nvPr/>
        </p:nvSpPr>
        <p:spPr>
          <a:xfrm>
            <a:off x="979684" y="300056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1626;p75">
            <a:extLst>
              <a:ext uri="{FF2B5EF4-FFF2-40B4-BE49-F238E27FC236}">
                <a16:creationId xmlns:a16="http://schemas.microsoft.com/office/drawing/2014/main" id="{44E631C2-80A3-6998-3778-785F88554345}"/>
              </a:ext>
            </a:extLst>
          </p:cNvPr>
          <p:cNvGrpSpPr/>
          <p:nvPr/>
        </p:nvGrpSpPr>
        <p:grpSpPr>
          <a:xfrm>
            <a:off x="973921" y="1573621"/>
            <a:ext cx="371395" cy="371809"/>
            <a:chOff x="7073928" y="2905757"/>
            <a:chExt cx="371395" cy="371809"/>
          </a:xfrm>
        </p:grpSpPr>
        <p:sp>
          <p:nvSpPr>
            <p:cNvPr id="13" name="Google Shape;11627;p75">
              <a:extLst>
                <a:ext uri="{FF2B5EF4-FFF2-40B4-BE49-F238E27FC236}">
                  <a16:creationId xmlns:a16="http://schemas.microsoft.com/office/drawing/2014/main" id="{1BF908AC-15F6-B979-637D-7A91D195178B}"/>
                </a:ext>
              </a:extLst>
            </p:cNvPr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628;p75">
              <a:extLst>
                <a:ext uri="{FF2B5EF4-FFF2-40B4-BE49-F238E27FC236}">
                  <a16:creationId xmlns:a16="http://schemas.microsoft.com/office/drawing/2014/main" id="{B13C93EF-D584-739F-048D-D02FBC715792}"/>
                </a:ext>
              </a:extLst>
            </p:cNvPr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629;p75">
              <a:extLst>
                <a:ext uri="{FF2B5EF4-FFF2-40B4-BE49-F238E27FC236}">
                  <a16:creationId xmlns:a16="http://schemas.microsoft.com/office/drawing/2014/main" id="{BE221725-DEC8-FEAB-1F02-B67F9E5B317D}"/>
                </a:ext>
              </a:extLst>
            </p:cNvPr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37"/>
          <p:cNvSpPr/>
          <p:nvPr/>
        </p:nvSpPr>
        <p:spPr>
          <a:xfrm>
            <a:off x="3477875" y="539650"/>
            <a:ext cx="5167800" cy="4064400"/>
          </a:xfrm>
          <a:prstGeom prst="roundRect">
            <a:avLst>
              <a:gd name="adj" fmla="val 6575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7"/>
          <p:cNvSpPr txBox="1">
            <a:spLocks noGrp="1"/>
          </p:cNvSpPr>
          <p:nvPr>
            <p:ph type="title"/>
          </p:nvPr>
        </p:nvSpPr>
        <p:spPr>
          <a:xfrm>
            <a:off x="3853942" y="1716075"/>
            <a:ext cx="4173000" cy="11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</a:t>
            </a:r>
            <a:endParaRPr dirty="0"/>
          </a:p>
        </p:txBody>
      </p:sp>
      <p:sp>
        <p:nvSpPr>
          <p:cNvPr id="1131" name="Google Shape;1131;p37"/>
          <p:cNvSpPr txBox="1">
            <a:spLocks noGrp="1"/>
          </p:cNvSpPr>
          <p:nvPr>
            <p:ph type="title" idx="2"/>
          </p:nvPr>
        </p:nvSpPr>
        <p:spPr>
          <a:xfrm>
            <a:off x="3853925" y="86253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132" name="Google Shape;1132;p37"/>
          <p:cNvSpPr txBox="1">
            <a:spLocks noGrp="1"/>
          </p:cNvSpPr>
          <p:nvPr>
            <p:ph type="subTitle" idx="1"/>
          </p:nvPr>
        </p:nvSpPr>
        <p:spPr>
          <a:xfrm>
            <a:off x="3853925" y="3300125"/>
            <a:ext cx="25008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subtitle here if you need it</a:t>
            </a:r>
            <a:endParaRPr dirty="0"/>
          </a:p>
        </p:txBody>
      </p:sp>
      <p:grpSp>
        <p:nvGrpSpPr>
          <p:cNvPr id="1146" name="Google Shape;1146;p37"/>
          <p:cNvGrpSpPr/>
          <p:nvPr/>
        </p:nvGrpSpPr>
        <p:grpSpPr>
          <a:xfrm>
            <a:off x="12066114" y="-2336066"/>
            <a:ext cx="412136" cy="980406"/>
            <a:chOff x="11394414" y="-957978"/>
            <a:chExt cx="412136" cy="980406"/>
          </a:xfrm>
        </p:grpSpPr>
        <p:sp>
          <p:nvSpPr>
            <p:cNvPr id="1147" name="Google Shape;1147;p37"/>
            <p:cNvSpPr/>
            <p:nvPr/>
          </p:nvSpPr>
          <p:spPr>
            <a:xfrm>
              <a:off x="11529213" y="-957978"/>
              <a:ext cx="70057" cy="125779"/>
            </a:xfrm>
            <a:custGeom>
              <a:avLst/>
              <a:gdLst/>
              <a:ahLst/>
              <a:cxnLst/>
              <a:rect l="l" t="t" r="r" b="b"/>
              <a:pathLst>
                <a:path w="1041" h="1869" extrusionOk="0">
                  <a:moveTo>
                    <a:pt x="356" y="1"/>
                  </a:moveTo>
                  <a:cubicBezTo>
                    <a:pt x="336" y="1"/>
                    <a:pt x="317" y="4"/>
                    <a:pt x="298" y="10"/>
                  </a:cubicBezTo>
                  <a:cubicBezTo>
                    <a:pt x="75" y="47"/>
                    <a:pt x="1" y="530"/>
                    <a:pt x="149" y="1012"/>
                  </a:cubicBezTo>
                  <a:cubicBezTo>
                    <a:pt x="256" y="1508"/>
                    <a:pt x="531" y="1868"/>
                    <a:pt x="749" y="1868"/>
                  </a:cubicBezTo>
                  <a:cubicBezTo>
                    <a:pt x="760" y="1868"/>
                    <a:pt x="770" y="1868"/>
                    <a:pt x="780" y="1866"/>
                  </a:cubicBezTo>
                  <a:cubicBezTo>
                    <a:pt x="966" y="1792"/>
                    <a:pt x="1040" y="1346"/>
                    <a:pt x="929" y="827"/>
                  </a:cubicBezTo>
                  <a:cubicBezTo>
                    <a:pt x="793" y="352"/>
                    <a:pt x="564" y="1"/>
                    <a:pt x="35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11509293" y="-101400"/>
              <a:ext cx="94957" cy="123827"/>
            </a:xfrm>
            <a:custGeom>
              <a:avLst/>
              <a:gdLst/>
              <a:ahLst/>
              <a:cxnLst/>
              <a:rect l="l" t="t" r="r" b="b"/>
              <a:pathLst>
                <a:path w="1411" h="1840" extrusionOk="0">
                  <a:moveTo>
                    <a:pt x="568" y="1"/>
                  </a:moveTo>
                  <a:cubicBezTo>
                    <a:pt x="539" y="1"/>
                    <a:pt x="510" y="4"/>
                    <a:pt x="483" y="11"/>
                  </a:cubicBezTo>
                  <a:cubicBezTo>
                    <a:pt x="149" y="85"/>
                    <a:pt x="0" y="568"/>
                    <a:pt x="111" y="1087"/>
                  </a:cubicBezTo>
                  <a:cubicBezTo>
                    <a:pt x="246" y="1525"/>
                    <a:pt x="563" y="1840"/>
                    <a:pt x="843" y="1840"/>
                  </a:cubicBezTo>
                  <a:cubicBezTo>
                    <a:pt x="872" y="1840"/>
                    <a:pt x="900" y="1837"/>
                    <a:pt x="928" y="1830"/>
                  </a:cubicBezTo>
                  <a:cubicBezTo>
                    <a:pt x="1262" y="1755"/>
                    <a:pt x="1410" y="1273"/>
                    <a:pt x="1299" y="753"/>
                  </a:cubicBezTo>
                  <a:cubicBezTo>
                    <a:pt x="1164" y="316"/>
                    <a:pt x="847" y="1"/>
                    <a:pt x="568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11516763" y="-643290"/>
              <a:ext cx="89977" cy="131230"/>
            </a:xfrm>
            <a:custGeom>
              <a:avLst/>
              <a:gdLst/>
              <a:ahLst/>
              <a:cxnLst/>
              <a:rect l="l" t="t" r="r" b="b"/>
              <a:pathLst>
                <a:path w="1337" h="1950" extrusionOk="0">
                  <a:moveTo>
                    <a:pt x="487" y="1"/>
                  </a:moveTo>
                  <a:cubicBezTo>
                    <a:pt x="460" y="1"/>
                    <a:pt x="434" y="4"/>
                    <a:pt x="409" y="10"/>
                  </a:cubicBezTo>
                  <a:cubicBezTo>
                    <a:pt x="112" y="84"/>
                    <a:pt x="0" y="567"/>
                    <a:pt x="149" y="1124"/>
                  </a:cubicBezTo>
                  <a:cubicBezTo>
                    <a:pt x="251" y="1599"/>
                    <a:pt x="570" y="1949"/>
                    <a:pt x="850" y="1949"/>
                  </a:cubicBezTo>
                  <a:cubicBezTo>
                    <a:pt x="877" y="1949"/>
                    <a:pt x="903" y="1946"/>
                    <a:pt x="928" y="1940"/>
                  </a:cubicBezTo>
                  <a:cubicBezTo>
                    <a:pt x="1225" y="1866"/>
                    <a:pt x="1336" y="1383"/>
                    <a:pt x="1225" y="827"/>
                  </a:cubicBezTo>
                  <a:cubicBezTo>
                    <a:pt x="1089" y="352"/>
                    <a:pt x="768" y="1"/>
                    <a:pt x="487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11686558" y="-356732"/>
              <a:ext cx="107474" cy="139373"/>
            </a:xfrm>
            <a:custGeom>
              <a:avLst/>
              <a:gdLst/>
              <a:ahLst/>
              <a:cxnLst/>
              <a:rect l="l" t="t" r="r" b="b"/>
              <a:pathLst>
                <a:path w="1597" h="2071" extrusionOk="0">
                  <a:moveTo>
                    <a:pt x="691" y="0"/>
                  </a:moveTo>
                  <a:cubicBezTo>
                    <a:pt x="647" y="0"/>
                    <a:pt x="602" y="7"/>
                    <a:pt x="558" y="20"/>
                  </a:cubicBezTo>
                  <a:cubicBezTo>
                    <a:pt x="186" y="94"/>
                    <a:pt x="1" y="614"/>
                    <a:pt x="149" y="1207"/>
                  </a:cubicBezTo>
                  <a:cubicBezTo>
                    <a:pt x="285" y="1717"/>
                    <a:pt x="638" y="2070"/>
                    <a:pt x="981" y="2070"/>
                  </a:cubicBezTo>
                  <a:cubicBezTo>
                    <a:pt x="1013" y="2070"/>
                    <a:pt x="1045" y="2067"/>
                    <a:pt x="1077" y="2061"/>
                  </a:cubicBezTo>
                  <a:cubicBezTo>
                    <a:pt x="1448" y="1950"/>
                    <a:pt x="1597" y="1430"/>
                    <a:pt x="1448" y="873"/>
                  </a:cubicBezTo>
                  <a:cubicBezTo>
                    <a:pt x="1350" y="350"/>
                    <a:pt x="1022" y="0"/>
                    <a:pt x="691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11449330" y="-398457"/>
              <a:ext cx="92467" cy="136143"/>
            </a:xfrm>
            <a:custGeom>
              <a:avLst/>
              <a:gdLst/>
              <a:ahLst/>
              <a:cxnLst/>
              <a:rect l="l" t="t" r="r" b="b"/>
              <a:pathLst>
                <a:path w="1374" h="2023" extrusionOk="0">
                  <a:moveTo>
                    <a:pt x="517" y="0"/>
                  </a:moveTo>
                  <a:cubicBezTo>
                    <a:pt x="493" y="0"/>
                    <a:pt x="469" y="3"/>
                    <a:pt x="446" y="9"/>
                  </a:cubicBezTo>
                  <a:cubicBezTo>
                    <a:pt x="149" y="83"/>
                    <a:pt x="0" y="603"/>
                    <a:pt x="149" y="1159"/>
                  </a:cubicBezTo>
                  <a:cubicBezTo>
                    <a:pt x="285" y="1669"/>
                    <a:pt x="576" y="2022"/>
                    <a:pt x="880" y="2022"/>
                  </a:cubicBezTo>
                  <a:cubicBezTo>
                    <a:pt x="908" y="2022"/>
                    <a:pt x="937" y="2019"/>
                    <a:pt x="965" y="2013"/>
                  </a:cubicBezTo>
                  <a:cubicBezTo>
                    <a:pt x="1262" y="1939"/>
                    <a:pt x="1374" y="1419"/>
                    <a:pt x="1262" y="900"/>
                  </a:cubicBezTo>
                  <a:cubicBezTo>
                    <a:pt x="1126" y="387"/>
                    <a:pt x="800" y="0"/>
                    <a:pt x="517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11661590" y="-815574"/>
              <a:ext cx="82507" cy="131163"/>
            </a:xfrm>
            <a:custGeom>
              <a:avLst/>
              <a:gdLst/>
              <a:ahLst/>
              <a:cxnLst/>
              <a:rect l="l" t="t" r="r" b="b"/>
              <a:pathLst>
                <a:path w="1226" h="1949" extrusionOk="0">
                  <a:moveTo>
                    <a:pt x="434" y="1"/>
                  </a:moveTo>
                  <a:cubicBezTo>
                    <a:pt x="413" y="1"/>
                    <a:pt x="393" y="4"/>
                    <a:pt x="372" y="10"/>
                  </a:cubicBezTo>
                  <a:cubicBezTo>
                    <a:pt x="112" y="84"/>
                    <a:pt x="1" y="566"/>
                    <a:pt x="149" y="1086"/>
                  </a:cubicBezTo>
                  <a:cubicBezTo>
                    <a:pt x="285" y="1595"/>
                    <a:pt x="545" y="1949"/>
                    <a:pt x="787" y="1949"/>
                  </a:cubicBezTo>
                  <a:cubicBezTo>
                    <a:pt x="810" y="1949"/>
                    <a:pt x="832" y="1946"/>
                    <a:pt x="854" y="1939"/>
                  </a:cubicBezTo>
                  <a:cubicBezTo>
                    <a:pt x="1114" y="1865"/>
                    <a:pt x="1225" y="1383"/>
                    <a:pt x="1077" y="863"/>
                  </a:cubicBezTo>
                  <a:cubicBezTo>
                    <a:pt x="940" y="385"/>
                    <a:pt x="678" y="1"/>
                    <a:pt x="43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11753991" y="-580500"/>
              <a:ext cx="52559" cy="78065"/>
            </a:xfrm>
            <a:custGeom>
              <a:avLst/>
              <a:gdLst/>
              <a:ahLst/>
              <a:cxnLst/>
              <a:rect l="l" t="t" r="r" b="b"/>
              <a:pathLst>
                <a:path w="781" h="1160" extrusionOk="0">
                  <a:moveTo>
                    <a:pt x="264" y="1"/>
                  </a:moveTo>
                  <a:cubicBezTo>
                    <a:pt x="251" y="1"/>
                    <a:pt x="237" y="2"/>
                    <a:pt x="224" y="5"/>
                  </a:cubicBezTo>
                  <a:cubicBezTo>
                    <a:pt x="75" y="42"/>
                    <a:pt x="1" y="339"/>
                    <a:pt x="75" y="673"/>
                  </a:cubicBezTo>
                  <a:cubicBezTo>
                    <a:pt x="144" y="948"/>
                    <a:pt x="340" y="1159"/>
                    <a:pt x="487" y="1159"/>
                  </a:cubicBezTo>
                  <a:cubicBezTo>
                    <a:pt x="498" y="1159"/>
                    <a:pt x="510" y="1158"/>
                    <a:pt x="520" y="1155"/>
                  </a:cubicBezTo>
                  <a:cubicBezTo>
                    <a:pt x="706" y="1118"/>
                    <a:pt x="780" y="821"/>
                    <a:pt x="706" y="487"/>
                  </a:cubicBezTo>
                  <a:cubicBezTo>
                    <a:pt x="603" y="212"/>
                    <a:pt x="436" y="1"/>
                    <a:pt x="26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11394414" y="-194071"/>
              <a:ext cx="50002" cy="71268"/>
            </a:xfrm>
            <a:custGeom>
              <a:avLst/>
              <a:gdLst/>
              <a:ahLst/>
              <a:cxnLst/>
              <a:rect l="l" t="t" r="r" b="b"/>
              <a:pathLst>
                <a:path w="743" h="1059" extrusionOk="0">
                  <a:moveTo>
                    <a:pt x="296" y="1"/>
                  </a:moveTo>
                  <a:cubicBezTo>
                    <a:pt x="271" y="1"/>
                    <a:pt x="247" y="5"/>
                    <a:pt x="223" y="15"/>
                  </a:cubicBezTo>
                  <a:cubicBezTo>
                    <a:pt x="74" y="52"/>
                    <a:pt x="0" y="312"/>
                    <a:pt x="74" y="609"/>
                  </a:cubicBezTo>
                  <a:cubicBezTo>
                    <a:pt x="142" y="880"/>
                    <a:pt x="303" y="1059"/>
                    <a:pt x="444" y="1059"/>
                  </a:cubicBezTo>
                  <a:cubicBezTo>
                    <a:pt x="457" y="1059"/>
                    <a:pt x="470" y="1057"/>
                    <a:pt x="482" y="1054"/>
                  </a:cubicBezTo>
                  <a:cubicBezTo>
                    <a:pt x="668" y="1017"/>
                    <a:pt x="742" y="720"/>
                    <a:pt x="668" y="460"/>
                  </a:cubicBezTo>
                  <a:cubicBezTo>
                    <a:pt x="604" y="203"/>
                    <a:pt x="455" y="1"/>
                    <a:pt x="29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11416892" y="-878633"/>
              <a:ext cx="104917" cy="144892"/>
            </a:xfrm>
            <a:custGeom>
              <a:avLst/>
              <a:gdLst/>
              <a:ahLst/>
              <a:cxnLst/>
              <a:rect l="l" t="t" r="r" b="b"/>
              <a:pathLst>
                <a:path w="1559" h="2153" extrusionOk="0">
                  <a:moveTo>
                    <a:pt x="633" y="1"/>
                  </a:moveTo>
                  <a:cubicBezTo>
                    <a:pt x="595" y="1"/>
                    <a:pt x="557" y="7"/>
                    <a:pt x="520" y="19"/>
                  </a:cubicBezTo>
                  <a:cubicBezTo>
                    <a:pt x="148" y="93"/>
                    <a:pt x="0" y="650"/>
                    <a:pt x="148" y="1244"/>
                  </a:cubicBezTo>
                  <a:cubicBezTo>
                    <a:pt x="280" y="1771"/>
                    <a:pt x="618" y="2152"/>
                    <a:pt x="925" y="2152"/>
                  </a:cubicBezTo>
                  <a:cubicBezTo>
                    <a:pt x="964" y="2152"/>
                    <a:pt x="1002" y="2147"/>
                    <a:pt x="1039" y="2134"/>
                  </a:cubicBezTo>
                  <a:cubicBezTo>
                    <a:pt x="1410" y="2060"/>
                    <a:pt x="1559" y="1503"/>
                    <a:pt x="1410" y="910"/>
                  </a:cubicBezTo>
                  <a:cubicBezTo>
                    <a:pt x="1278" y="382"/>
                    <a:pt x="941" y="1"/>
                    <a:pt x="633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346561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37"/>
          <p:cNvSpPr/>
          <p:nvPr/>
        </p:nvSpPr>
        <p:spPr>
          <a:xfrm>
            <a:off x="3477875" y="539650"/>
            <a:ext cx="5167800" cy="4064400"/>
          </a:xfrm>
          <a:prstGeom prst="roundRect">
            <a:avLst>
              <a:gd name="adj" fmla="val 6575"/>
            </a:avLst>
          </a:prstGeom>
          <a:solidFill>
            <a:schemeClr val="dk2"/>
          </a:solidFill>
          <a:ln>
            <a:noFill/>
          </a:ln>
          <a:effectLst>
            <a:outerShdw blurRad="100013" dist="19050" dir="540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7"/>
          <p:cNvSpPr txBox="1">
            <a:spLocks noGrp="1"/>
          </p:cNvSpPr>
          <p:nvPr>
            <p:ph type="title"/>
          </p:nvPr>
        </p:nvSpPr>
        <p:spPr>
          <a:xfrm>
            <a:off x="3853942" y="1716075"/>
            <a:ext cx="4173000" cy="11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and Pipeline</a:t>
            </a:r>
            <a:endParaRPr dirty="0"/>
          </a:p>
        </p:txBody>
      </p:sp>
      <p:sp>
        <p:nvSpPr>
          <p:cNvPr id="1131" name="Google Shape;1131;p37"/>
          <p:cNvSpPr txBox="1">
            <a:spLocks noGrp="1"/>
          </p:cNvSpPr>
          <p:nvPr>
            <p:ph type="title" idx="2"/>
          </p:nvPr>
        </p:nvSpPr>
        <p:spPr>
          <a:xfrm>
            <a:off x="3853925" y="86253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132" name="Google Shape;1132;p37"/>
          <p:cNvSpPr txBox="1">
            <a:spLocks noGrp="1"/>
          </p:cNvSpPr>
          <p:nvPr>
            <p:ph type="subTitle" idx="1"/>
          </p:nvPr>
        </p:nvSpPr>
        <p:spPr>
          <a:xfrm>
            <a:off x="3853925" y="3300125"/>
            <a:ext cx="25008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enter a subtitle here if you need it</a:t>
            </a:r>
            <a:endParaRPr dirty="0"/>
          </a:p>
        </p:txBody>
      </p:sp>
      <p:grpSp>
        <p:nvGrpSpPr>
          <p:cNvPr id="1146" name="Google Shape;1146;p37"/>
          <p:cNvGrpSpPr/>
          <p:nvPr/>
        </p:nvGrpSpPr>
        <p:grpSpPr>
          <a:xfrm>
            <a:off x="12066114" y="-2336066"/>
            <a:ext cx="412136" cy="980406"/>
            <a:chOff x="11394414" y="-957978"/>
            <a:chExt cx="412136" cy="980406"/>
          </a:xfrm>
        </p:grpSpPr>
        <p:sp>
          <p:nvSpPr>
            <p:cNvPr id="1147" name="Google Shape;1147;p37"/>
            <p:cNvSpPr/>
            <p:nvPr/>
          </p:nvSpPr>
          <p:spPr>
            <a:xfrm>
              <a:off x="11529213" y="-957978"/>
              <a:ext cx="70057" cy="125779"/>
            </a:xfrm>
            <a:custGeom>
              <a:avLst/>
              <a:gdLst/>
              <a:ahLst/>
              <a:cxnLst/>
              <a:rect l="l" t="t" r="r" b="b"/>
              <a:pathLst>
                <a:path w="1041" h="1869" extrusionOk="0">
                  <a:moveTo>
                    <a:pt x="356" y="1"/>
                  </a:moveTo>
                  <a:cubicBezTo>
                    <a:pt x="336" y="1"/>
                    <a:pt x="317" y="4"/>
                    <a:pt x="298" y="10"/>
                  </a:cubicBezTo>
                  <a:cubicBezTo>
                    <a:pt x="75" y="47"/>
                    <a:pt x="1" y="530"/>
                    <a:pt x="149" y="1012"/>
                  </a:cubicBezTo>
                  <a:cubicBezTo>
                    <a:pt x="256" y="1508"/>
                    <a:pt x="531" y="1868"/>
                    <a:pt x="749" y="1868"/>
                  </a:cubicBezTo>
                  <a:cubicBezTo>
                    <a:pt x="760" y="1868"/>
                    <a:pt x="770" y="1868"/>
                    <a:pt x="780" y="1866"/>
                  </a:cubicBezTo>
                  <a:cubicBezTo>
                    <a:pt x="966" y="1792"/>
                    <a:pt x="1040" y="1346"/>
                    <a:pt x="929" y="827"/>
                  </a:cubicBezTo>
                  <a:cubicBezTo>
                    <a:pt x="793" y="352"/>
                    <a:pt x="564" y="1"/>
                    <a:pt x="35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11509293" y="-101400"/>
              <a:ext cx="94957" cy="123827"/>
            </a:xfrm>
            <a:custGeom>
              <a:avLst/>
              <a:gdLst/>
              <a:ahLst/>
              <a:cxnLst/>
              <a:rect l="l" t="t" r="r" b="b"/>
              <a:pathLst>
                <a:path w="1411" h="1840" extrusionOk="0">
                  <a:moveTo>
                    <a:pt x="568" y="1"/>
                  </a:moveTo>
                  <a:cubicBezTo>
                    <a:pt x="539" y="1"/>
                    <a:pt x="510" y="4"/>
                    <a:pt x="483" y="11"/>
                  </a:cubicBezTo>
                  <a:cubicBezTo>
                    <a:pt x="149" y="85"/>
                    <a:pt x="0" y="568"/>
                    <a:pt x="111" y="1087"/>
                  </a:cubicBezTo>
                  <a:cubicBezTo>
                    <a:pt x="246" y="1525"/>
                    <a:pt x="563" y="1840"/>
                    <a:pt x="843" y="1840"/>
                  </a:cubicBezTo>
                  <a:cubicBezTo>
                    <a:pt x="872" y="1840"/>
                    <a:pt x="900" y="1837"/>
                    <a:pt x="928" y="1830"/>
                  </a:cubicBezTo>
                  <a:cubicBezTo>
                    <a:pt x="1262" y="1755"/>
                    <a:pt x="1410" y="1273"/>
                    <a:pt x="1299" y="753"/>
                  </a:cubicBezTo>
                  <a:cubicBezTo>
                    <a:pt x="1164" y="316"/>
                    <a:pt x="847" y="1"/>
                    <a:pt x="568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11516763" y="-643290"/>
              <a:ext cx="89977" cy="131230"/>
            </a:xfrm>
            <a:custGeom>
              <a:avLst/>
              <a:gdLst/>
              <a:ahLst/>
              <a:cxnLst/>
              <a:rect l="l" t="t" r="r" b="b"/>
              <a:pathLst>
                <a:path w="1337" h="1950" extrusionOk="0">
                  <a:moveTo>
                    <a:pt x="487" y="1"/>
                  </a:moveTo>
                  <a:cubicBezTo>
                    <a:pt x="460" y="1"/>
                    <a:pt x="434" y="4"/>
                    <a:pt x="409" y="10"/>
                  </a:cubicBezTo>
                  <a:cubicBezTo>
                    <a:pt x="112" y="84"/>
                    <a:pt x="0" y="567"/>
                    <a:pt x="149" y="1124"/>
                  </a:cubicBezTo>
                  <a:cubicBezTo>
                    <a:pt x="251" y="1599"/>
                    <a:pt x="570" y="1949"/>
                    <a:pt x="850" y="1949"/>
                  </a:cubicBezTo>
                  <a:cubicBezTo>
                    <a:pt x="877" y="1949"/>
                    <a:pt x="903" y="1946"/>
                    <a:pt x="928" y="1940"/>
                  </a:cubicBezTo>
                  <a:cubicBezTo>
                    <a:pt x="1225" y="1866"/>
                    <a:pt x="1336" y="1383"/>
                    <a:pt x="1225" y="827"/>
                  </a:cubicBezTo>
                  <a:cubicBezTo>
                    <a:pt x="1089" y="352"/>
                    <a:pt x="768" y="1"/>
                    <a:pt x="487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11686558" y="-356732"/>
              <a:ext cx="107474" cy="139373"/>
            </a:xfrm>
            <a:custGeom>
              <a:avLst/>
              <a:gdLst/>
              <a:ahLst/>
              <a:cxnLst/>
              <a:rect l="l" t="t" r="r" b="b"/>
              <a:pathLst>
                <a:path w="1597" h="2071" extrusionOk="0">
                  <a:moveTo>
                    <a:pt x="691" y="0"/>
                  </a:moveTo>
                  <a:cubicBezTo>
                    <a:pt x="647" y="0"/>
                    <a:pt x="602" y="7"/>
                    <a:pt x="558" y="20"/>
                  </a:cubicBezTo>
                  <a:cubicBezTo>
                    <a:pt x="186" y="94"/>
                    <a:pt x="1" y="614"/>
                    <a:pt x="149" y="1207"/>
                  </a:cubicBezTo>
                  <a:cubicBezTo>
                    <a:pt x="285" y="1717"/>
                    <a:pt x="638" y="2070"/>
                    <a:pt x="981" y="2070"/>
                  </a:cubicBezTo>
                  <a:cubicBezTo>
                    <a:pt x="1013" y="2070"/>
                    <a:pt x="1045" y="2067"/>
                    <a:pt x="1077" y="2061"/>
                  </a:cubicBezTo>
                  <a:cubicBezTo>
                    <a:pt x="1448" y="1950"/>
                    <a:pt x="1597" y="1430"/>
                    <a:pt x="1448" y="873"/>
                  </a:cubicBezTo>
                  <a:cubicBezTo>
                    <a:pt x="1350" y="350"/>
                    <a:pt x="1022" y="0"/>
                    <a:pt x="691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11449330" y="-398457"/>
              <a:ext cx="92467" cy="136143"/>
            </a:xfrm>
            <a:custGeom>
              <a:avLst/>
              <a:gdLst/>
              <a:ahLst/>
              <a:cxnLst/>
              <a:rect l="l" t="t" r="r" b="b"/>
              <a:pathLst>
                <a:path w="1374" h="2023" extrusionOk="0">
                  <a:moveTo>
                    <a:pt x="517" y="0"/>
                  </a:moveTo>
                  <a:cubicBezTo>
                    <a:pt x="493" y="0"/>
                    <a:pt x="469" y="3"/>
                    <a:pt x="446" y="9"/>
                  </a:cubicBezTo>
                  <a:cubicBezTo>
                    <a:pt x="149" y="83"/>
                    <a:pt x="0" y="603"/>
                    <a:pt x="149" y="1159"/>
                  </a:cubicBezTo>
                  <a:cubicBezTo>
                    <a:pt x="285" y="1669"/>
                    <a:pt x="576" y="2022"/>
                    <a:pt x="880" y="2022"/>
                  </a:cubicBezTo>
                  <a:cubicBezTo>
                    <a:pt x="908" y="2022"/>
                    <a:pt x="937" y="2019"/>
                    <a:pt x="965" y="2013"/>
                  </a:cubicBezTo>
                  <a:cubicBezTo>
                    <a:pt x="1262" y="1939"/>
                    <a:pt x="1374" y="1419"/>
                    <a:pt x="1262" y="900"/>
                  </a:cubicBezTo>
                  <a:cubicBezTo>
                    <a:pt x="1126" y="387"/>
                    <a:pt x="800" y="0"/>
                    <a:pt x="517" y="0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11661590" y="-815574"/>
              <a:ext cx="82507" cy="131163"/>
            </a:xfrm>
            <a:custGeom>
              <a:avLst/>
              <a:gdLst/>
              <a:ahLst/>
              <a:cxnLst/>
              <a:rect l="l" t="t" r="r" b="b"/>
              <a:pathLst>
                <a:path w="1226" h="1949" extrusionOk="0">
                  <a:moveTo>
                    <a:pt x="434" y="1"/>
                  </a:moveTo>
                  <a:cubicBezTo>
                    <a:pt x="413" y="1"/>
                    <a:pt x="393" y="4"/>
                    <a:pt x="372" y="10"/>
                  </a:cubicBezTo>
                  <a:cubicBezTo>
                    <a:pt x="112" y="84"/>
                    <a:pt x="1" y="566"/>
                    <a:pt x="149" y="1086"/>
                  </a:cubicBezTo>
                  <a:cubicBezTo>
                    <a:pt x="285" y="1595"/>
                    <a:pt x="545" y="1949"/>
                    <a:pt x="787" y="1949"/>
                  </a:cubicBezTo>
                  <a:cubicBezTo>
                    <a:pt x="810" y="1949"/>
                    <a:pt x="832" y="1946"/>
                    <a:pt x="854" y="1939"/>
                  </a:cubicBezTo>
                  <a:cubicBezTo>
                    <a:pt x="1114" y="1865"/>
                    <a:pt x="1225" y="1383"/>
                    <a:pt x="1077" y="863"/>
                  </a:cubicBezTo>
                  <a:cubicBezTo>
                    <a:pt x="940" y="385"/>
                    <a:pt x="678" y="1"/>
                    <a:pt x="43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11753991" y="-580500"/>
              <a:ext cx="52559" cy="78065"/>
            </a:xfrm>
            <a:custGeom>
              <a:avLst/>
              <a:gdLst/>
              <a:ahLst/>
              <a:cxnLst/>
              <a:rect l="l" t="t" r="r" b="b"/>
              <a:pathLst>
                <a:path w="781" h="1160" extrusionOk="0">
                  <a:moveTo>
                    <a:pt x="264" y="1"/>
                  </a:moveTo>
                  <a:cubicBezTo>
                    <a:pt x="251" y="1"/>
                    <a:pt x="237" y="2"/>
                    <a:pt x="224" y="5"/>
                  </a:cubicBezTo>
                  <a:cubicBezTo>
                    <a:pt x="75" y="42"/>
                    <a:pt x="1" y="339"/>
                    <a:pt x="75" y="673"/>
                  </a:cubicBezTo>
                  <a:cubicBezTo>
                    <a:pt x="144" y="948"/>
                    <a:pt x="340" y="1159"/>
                    <a:pt x="487" y="1159"/>
                  </a:cubicBezTo>
                  <a:cubicBezTo>
                    <a:pt x="498" y="1159"/>
                    <a:pt x="510" y="1158"/>
                    <a:pt x="520" y="1155"/>
                  </a:cubicBezTo>
                  <a:cubicBezTo>
                    <a:pt x="706" y="1118"/>
                    <a:pt x="780" y="821"/>
                    <a:pt x="706" y="487"/>
                  </a:cubicBezTo>
                  <a:cubicBezTo>
                    <a:pt x="603" y="212"/>
                    <a:pt x="436" y="1"/>
                    <a:pt x="264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11394414" y="-194071"/>
              <a:ext cx="50002" cy="71268"/>
            </a:xfrm>
            <a:custGeom>
              <a:avLst/>
              <a:gdLst/>
              <a:ahLst/>
              <a:cxnLst/>
              <a:rect l="l" t="t" r="r" b="b"/>
              <a:pathLst>
                <a:path w="743" h="1059" extrusionOk="0">
                  <a:moveTo>
                    <a:pt x="296" y="1"/>
                  </a:moveTo>
                  <a:cubicBezTo>
                    <a:pt x="271" y="1"/>
                    <a:pt x="247" y="5"/>
                    <a:pt x="223" y="15"/>
                  </a:cubicBezTo>
                  <a:cubicBezTo>
                    <a:pt x="74" y="52"/>
                    <a:pt x="0" y="312"/>
                    <a:pt x="74" y="609"/>
                  </a:cubicBezTo>
                  <a:cubicBezTo>
                    <a:pt x="142" y="880"/>
                    <a:pt x="303" y="1059"/>
                    <a:pt x="444" y="1059"/>
                  </a:cubicBezTo>
                  <a:cubicBezTo>
                    <a:pt x="457" y="1059"/>
                    <a:pt x="470" y="1057"/>
                    <a:pt x="482" y="1054"/>
                  </a:cubicBezTo>
                  <a:cubicBezTo>
                    <a:pt x="668" y="1017"/>
                    <a:pt x="742" y="720"/>
                    <a:pt x="668" y="460"/>
                  </a:cubicBezTo>
                  <a:cubicBezTo>
                    <a:pt x="604" y="203"/>
                    <a:pt x="455" y="1"/>
                    <a:pt x="296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11416892" y="-878633"/>
              <a:ext cx="104917" cy="144892"/>
            </a:xfrm>
            <a:custGeom>
              <a:avLst/>
              <a:gdLst/>
              <a:ahLst/>
              <a:cxnLst/>
              <a:rect l="l" t="t" r="r" b="b"/>
              <a:pathLst>
                <a:path w="1559" h="2153" extrusionOk="0">
                  <a:moveTo>
                    <a:pt x="633" y="1"/>
                  </a:moveTo>
                  <a:cubicBezTo>
                    <a:pt x="595" y="1"/>
                    <a:pt x="557" y="7"/>
                    <a:pt x="520" y="19"/>
                  </a:cubicBezTo>
                  <a:cubicBezTo>
                    <a:pt x="148" y="93"/>
                    <a:pt x="0" y="650"/>
                    <a:pt x="148" y="1244"/>
                  </a:cubicBezTo>
                  <a:cubicBezTo>
                    <a:pt x="280" y="1771"/>
                    <a:pt x="618" y="2152"/>
                    <a:pt x="925" y="2152"/>
                  </a:cubicBezTo>
                  <a:cubicBezTo>
                    <a:pt x="964" y="2152"/>
                    <a:pt x="1002" y="2147"/>
                    <a:pt x="1039" y="2134"/>
                  </a:cubicBezTo>
                  <a:cubicBezTo>
                    <a:pt x="1410" y="2060"/>
                    <a:pt x="1559" y="1503"/>
                    <a:pt x="1410" y="910"/>
                  </a:cubicBezTo>
                  <a:cubicBezTo>
                    <a:pt x="1278" y="382"/>
                    <a:pt x="941" y="1"/>
                    <a:pt x="633" y="1"/>
                  </a:cubicBezTo>
                  <a:close/>
                </a:path>
              </a:pathLst>
            </a:custGeom>
            <a:solidFill>
              <a:srgbClr val="4264A4">
                <a:alpha val="9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5533531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Subacute Sinusitis by Slidesgo">
  <a:themeElements>
    <a:clrScheme name="Simple Light">
      <a:dk1>
        <a:srgbClr val="2C2C2C"/>
      </a:dk1>
      <a:lt1>
        <a:srgbClr val="E4EEF8"/>
      </a:lt1>
      <a:dk2>
        <a:srgbClr val="FFFFFF"/>
      </a:dk2>
      <a:lt2>
        <a:srgbClr val="308AD8"/>
      </a:lt2>
      <a:accent1>
        <a:srgbClr val="3AC55B"/>
      </a:accent1>
      <a:accent2>
        <a:srgbClr val="FFBBB4"/>
      </a:accent2>
      <a:accent3>
        <a:srgbClr val="F79493"/>
      </a:accent3>
      <a:accent4>
        <a:srgbClr val="4264A4"/>
      </a:accent4>
      <a:accent5>
        <a:srgbClr val="5A2111"/>
      </a:accent5>
      <a:accent6>
        <a:srgbClr val="6B97FA"/>
      </a:accent6>
      <a:hlink>
        <a:srgbClr val="2C2C2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527</Words>
  <Application>Microsoft Office PowerPoint</Application>
  <PresentationFormat>On-screen Show (16:9)</PresentationFormat>
  <Paragraphs>153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8" baseType="lpstr">
      <vt:lpstr>DM Sans</vt:lpstr>
      <vt:lpstr>Arial</vt:lpstr>
      <vt:lpstr>Amatic SC</vt:lpstr>
      <vt:lpstr>Anybody</vt:lpstr>
      <vt:lpstr>PT Sans</vt:lpstr>
      <vt:lpstr>Proxima Nova</vt:lpstr>
      <vt:lpstr>Roboto Medium</vt:lpstr>
      <vt:lpstr>Calibri</vt:lpstr>
      <vt:lpstr>Subacute Sinusitis by Slidesgo</vt:lpstr>
      <vt:lpstr>Slidesgo Final Pages</vt:lpstr>
      <vt:lpstr>Binary Bandits</vt:lpstr>
      <vt:lpstr>Table of contents</vt:lpstr>
      <vt:lpstr>Introduction</vt:lpstr>
      <vt:lpstr>About Us</vt:lpstr>
      <vt:lpstr>Our Team</vt:lpstr>
      <vt:lpstr>Our Goal</vt:lpstr>
      <vt:lpstr>Our Goal</vt:lpstr>
      <vt:lpstr>Tools</vt:lpstr>
      <vt:lpstr>Dataset and Pipeline</vt:lpstr>
      <vt:lpstr>Data Pipeline</vt:lpstr>
      <vt:lpstr>Visualisations</vt:lpstr>
      <vt:lpstr>Risk factors</vt:lpstr>
      <vt:lpstr>7,498,000,000</vt:lpstr>
      <vt:lpstr>Thank you!</vt:lpstr>
      <vt:lpstr>Symptoms of the disease</vt:lpstr>
      <vt:lpstr>723</vt:lpstr>
      <vt:lpstr>25%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PowerPoint Presentation</vt:lpstr>
      <vt:lpstr>PowerPoint Presentation</vt:lpstr>
      <vt:lpstr>PowerPoint Presentation</vt:lpstr>
      <vt:lpstr>PowerPoint Presentation</vt:lpstr>
      <vt:lpstr>Nature Icons</vt:lpstr>
      <vt:lpstr>SEO &amp; Marketing Icons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 Bandits</dc:title>
  <cp:lastModifiedBy>Zakariya Oulhadj (Student)</cp:lastModifiedBy>
  <cp:revision>3</cp:revision>
  <dcterms:modified xsi:type="dcterms:W3CDTF">2023-04-26T02:44:03Z</dcterms:modified>
</cp:coreProperties>
</file>